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sldIdLst>
    <p:sldId id="268" r:id="rId2"/>
    <p:sldId id="269" r:id="rId3"/>
    <p:sldId id="270"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8" r:id="rId21"/>
    <p:sldId id="319" r:id="rId22"/>
    <p:sldId id="316" r:id="rId23"/>
    <p:sldId id="320" r:id="rId24"/>
  </p:sldIdLst>
  <p:sldSz cx="9144000" cy="6858000" type="screen4x3"/>
  <p:notesSz cx="6858000" cy="8991600"/>
  <p:defaultTextStyle>
    <a:defPPr>
      <a:defRPr lang="en-US"/>
    </a:defPPr>
    <a:lvl1pPr algn="l" rtl="0" eaLnBrk="0" fontAlgn="base" hangingPunct="0">
      <a:spcBef>
        <a:spcPct val="5000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5000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5000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5000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5000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3547">
          <p15:clr>
            <a:srgbClr val="A4A3A4"/>
          </p15:clr>
        </p15:guide>
        <p15:guide id="2" pos="5479">
          <p15:clr>
            <a:srgbClr val="A4A3A4"/>
          </p15:clr>
        </p15:guide>
      </p15:sldGuideLst>
    </p:ext>
    <p:ext uri="{2D200454-40CA-4A62-9FC3-DE9A4176ACB9}">
      <p15:notesGuideLst xmlns:p15="http://schemas.microsoft.com/office/powerpoint/2012/main">
        <p15:guide id="1" orient="horz" pos="2832">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FFFF"/>
    <a:srgbClr val="FFFF99"/>
    <a:srgbClr val="0000FF"/>
    <a:srgbClr val="80808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918" y="90"/>
      </p:cViewPr>
      <p:guideLst>
        <p:guide orient="horz" pos="3547"/>
        <p:guide pos="5479"/>
      </p:guideLst>
    </p:cSldViewPr>
  </p:slideViewPr>
  <p:outlineViewPr>
    <p:cViewPr>
      <p:scale>
        <a:sx n="25" d="100"/>
        <a:sy n="25" d="100"/>
      </p:scale>
      <p:origin x="0" y="0"/>
    </p:cViewPr>
  </p:outlineViewPr>
  <p:notesTextViewPr>
    <p:cViewPr>
      <p:scale>
        <a:sx n="100" d="100"/>
        <a:sy n="100" d="100"/>
      </p:scale>
      <p:origin x="0" y="0"/>
    </p:cViewPr>
  </p:notesTextViewPr>
  <p:sorterViewPr>
    <p:cViewPr varScale="1">
      <p:scale>
        <a:sx n="1" d="1"/>
        <a:sy n="1" d="1"/>
      </p:scale>
      <p:origin x="0" y="-30"/>
    </p:cViewPr>
  </p:sorterViewPr>
  <p:notesViewPr>
    <p:cSldViewPr snapToGrid="0">
      <p:cViewPr varScale="1">
        <p:scale>
          <a:sx n="68" d="100"/>
          <a:sy n="68" d="100"/>
        </p:scale>
        <p:origin x="-1498" y="-77"/>
      </p:cViewPr>
      <p:guideLst>
        <p:guide orient="horz" pos="2832"/>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84.wmf"/><Relationship Id="rId13" Type="http://schemas.openxmlformats.org/officeDocument/2006/relationships/image" Target="../media/image89.wmf"/><Relationship Id="rId3" Type="http://schemas.openxmlformats.org/officeDocument/2006/relationships/image" Target="../media/image79.wmf"/><Relationship Id="rId7" Type="http://schemas.openxmlformats.org/officeDocument/2006/relationships/image" Target="../media/image83.wmf"/><Relationship Id="rId12" Type="http://schemas.openxmlformats.org/officeDocument/2006/relationships/image" Target="../media/image88.wmf"/><Relationship Id="rId2" Type="http://schemas.openxmlformats.org/officeDocument/2006/relationships/image" Target="../media/image78.wmf"/><Relationship Id="rId1" Type="http://schemas.openxmlformats.org/officeDocument/2006/relationships/image" Target="../media/image73.wmf"/><Relationship Id="rId6" Type="http://schemas.openxmlformats.org/officeDocument/2006/relationships/image" Target="../media/image82.wmf"/><Relationship Id="rId11" Type="http://schemas.openxmlformats.org/officeDocument/2006/relationships/image" Target="../media/image87.wmf"/><Relationship Id="rId5" Type="http://schemas.openxmlformats.org/officeDocument/2006/relationships/image" Target="../media/image81.wmf"/><Relationship Id="rId10" Type="http://schemas.openxmlformats.org/officeDocument/2006/relationships/image" Target="../media/image86.wmf"/><Relationship Id="rId4" Type="http://schemas.openxmlformats.org/officeDocument/2006/relationships/image" Target="../media/image80.wmf"/><Relationship Id="rId9" Type="http://schemas.openxmlformats.org/officeDocument/2006/relationships/image" Target="../media/image85.wmf"/><Relationship Id="rId14" Type="http://schemas.openxmlformats.org/officeDocument/2006/relationships/image" Target="../media/image90.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85.wmf"/><Relationship Id="rId3" Type="http://schemas.openxmlformats.org/officeDocument/2006/relationships/image" Target="../media/image93.wmf"/><Relationship Id="rId7" Type="http://schemas.openxmlformats.org/officeDocument/2006/relationships/image" Target="../media/image97.wmf"/><Relationship Id="rId12" Type="http://schemas.openxmlformats.org/officeDocument/2006/relationships/image" Target="../media/image99.wmf"/><Relationship Id="rId2" Type="http://schemas.openxmlformats.org/officeDocument/2006/relationships/image" Target="../media/image92.wmf"/><Relationship Id="rId1" Type="http://schemas.openxmlformats.org/officeDocument/2006/relationships/image" Target="../media/image91.wmf"/><Relationship Id="rId6" Type="http://schemas.openxmlformats.org/officeDocument/2006/relationships/image" Target="../media/image96.wmf"/><Relationship Id="rId11" Type="http://schemas.openxmlformats.org/officeDocument/2006/relationships/image" Target="../media/image98.wmf"/><Relationship Id="rId5" Type="http://schemas.openxmlformats.org/officeDocument/2006/relationships/image" Target="../media/image95.wmf"/><Relationship Id="rId10" Type="http://schemas.openxmlformats.org/officeDocument/2006/relationships/image" Target="../media/image88.wmf"/><Relationship Id="rId4" Type="http://schemas.openxmlformats.org/officeDocument/2006/relationships/image" Target="../media/image94.wmf"/><Relationship Id="rId9" Type="http://schemas.openxmlformats.org/officeDocument/2006/relationships/image" Target="../media/image8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02.wmf"/><Relationship Id="rId2" Type="http://schemas.openxmlformats.org/officeDocument/2006/relationships/image" Target="../media/image101.wmf"/><Relationship Id="rId1" Type="http://schemas.openxmlformats.org/officeDocument/2006/relationships/image" Target="../media/image100.wmf"/><Relationship Id="rId6" Type="http://schemas.openxmlformats.org/officeDocument/2006/relationships/image" Target="../media/image105.wmf"/><Relationship Id="rId5" Type="http://schemas.openxmlformats.org/officeDocument/2006/relationships/image" Target="../media/image104.wmf"/><Relationship Id="rId4" Type="http://schemas.openxmlformats.org/officeDocument/2006/relationships/image" Target="../media/image103.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86.wmf"/><Relationship Id="rId13" Type="http://schemas.openxmlformats.org/officeDocument/2006/relationships/image" Target="../media/image44.wmf"/><Relationship Id="rId3" Type="http://schemas.openxmlformats.org/officeDocument/2006/relationships/image" Target="../media/image107.wmf"/><Relationship Id="rId7" Type="http://schemas.openxmlformats.org/officeDocument/2006/relationships/image" Target="../media/image85.wmf"/><Relationship Id="rId12" Type="http://schemas.openxmlformats.org/officeDocument/2006/relationships/image" Target="../media/image113.wmf"/><Relationship Id="rId2" Type="http://schemas.openxmlformats.org/officeDocument/2006/relationships/image" Target="../media/image95.wmf"/><Relationship Id="rId1" Type="http://schemas.openxmlformats.org/officeDocument/2006/relationships/image" Target="../media/image106.wmf"/><Relationship Id="rId6" Type="http://schemas.openxmlformats.org/officeDocument/2006/relationships/image" Target="../media/image110.wmf"/><Relationship Id="rId11" Type="http://schemas.openxmlformats.org/officeDocument/2006/relationships/image" Target="../media/image112.wmf"/><Relationship Id="rId5" Type="http://schemas.openxmlformats.org/officeDocument/2006/relationships/image" Target="../media/image109.wmf"/><Relationship Id="rId10" Type="http://schemas.openxmlformats.org/officeDocument/2006/relationships/image" Target="../media/image111.wmf"/><Relationship Id="rId4" Type="http://schemas.openxmlformats.org/officeDocument/2006/relationships/image" Target="../media/image108.wmf"/><Relationship Id="rId9" Type="http://schemas.openxmlformats.org/officeDocument/2006/relationships/image" Target="../media/image88.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99.wmf"/><Relationship Id="rId3" Type="http://schemas.openxmlformats.org/officeDocument/2006/relationships/image" Target="../media/image116.wmf"/><Relationship Id="rId7" Type="http://schemas.openxmlformats.org/officeDocument/2006/relationships/image" Target="../media/image120.wmf"/><Relationship Id="rId12" Type="http://schemas.openxmlformats.org/officeDocument/2006/relationships/image" Target="../media/image123.wmf"/><Relationship Id="rId2" Type="http://schemas.openxmlformats.org/officeDocument/2006/relationships/image" Target="../media/image115.wmf"/><Relationship Id="rId1" Type="http://schemas.openxmlformats.org/officeDocument/2006/relationships/image" Target="../media/image114.wmf"/><Relationship Id="rId6" Type="http://schemas.openxmlformats.org/officeDocument/2006/relationships/image" Target="../media/image119.wmf"/><Relationship Id="rId11" Type="http://schemas.openxmlformats.org/officeDocument/2006/relationships/image" Target="../media/image122.wmf"/><Relationship Id="rId5" Type="http://schemas.openxmlformats.org/officeDocument/2006/relationships/image" Target="../media/image118.wmf"/><Relationship Id="rId10" Type="http://schemas.openxmlformats.org/officeDocument/2006/relationships/image" Target="../media/image86.wmf"/><Relationship Id="rId4" Type="http://schemas.openxmlformats.org/officeDocument/2006/relationships/image" Target="../media/image117.wmf"/><Relationship Id="rId9" Type="http://schemas.openxmlformats.org/officeDocument/2006/relationships/image" Target="../media/image121.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85.wmf"/><Relationship Id="rId3" Type="http://schemas.openxmlformats.org/officeDocument/2006/relationships/image" Target="../media/image125.wmf"/><Relationship Id="rId7" Type="http://schemas.openxmlformats.org/officeDocument/2006/relationships/image" Target="../media/image127.wmf"/><Relationship Id="rId2" Type="http://schemas.openxmlformats.org/officeDocument/2006/relationships/image" Target="../media/image115.wmf"/><Relationship Id="rId1" Type="http://schemas.openxmlformats.org/officeDocument/2006/relationships/image" Target="../media/image124.wmf"/><Relationship Id="rId6" Type="http://schemas.openxmlformats.org/officeDocument/2006/relationships/image" Target="../media/image126.wmf"/><Relationship Id="rId5" Type="http://schemas.openxmlformats.org/officeDocument/2006/relationships/image" Target="../media/image86.wmf"/><Relationship Id="rId4" Type="http://schemas.openxmlformats.org/officeDocument/2006/relationships/image" Target="../media/image121.wmf"/><Relationship Id="rId9" Type="http://schemas.openxmlformats.org/officeDocument/2006/relationships/image" Target="../media/image88.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133.wmf"/><Relationship Id="rId3" Type="http://schemas.openxmlformats.org/officeDocument/2006/relationships/image" Target="../media/image130.wmf"/><Relationship Id="rId7" Type="http://schemas.openxmlformats.org/officeDocument/2006/relationships/image" Target="../media/image86.wmf"/><Relationship Id="rId2" Type="http://schemas.openxmlformats.org/officeDocument/2006/relationships/image" Target="../media/image129.wmf"/><Relationship Id="rId1" Type="http://schemas.openxmlformats.org/officeDocument/2006/relationships/image" Target="../media/image128.wmf"/><Relationship Id="rId6" Type="http://schemas.openxmlformats.org/officeDocument/2006/relationships/image" Target="../media/image121.wmf"/><Relationship Id="rId11" Type="http://schemas.openxmlformats.org/officeDocument/2006/relationships/image" Target="../media/image135.wmf"/><Relationship Id="rId5" Type="http://schemas.openxmlformats.org/officeDocument/2006/relationships/image" Target="../media/image132.wmf"/><Relationship Id="rId10" Type="http://schemas.openxmlformats.org/officeDocument/2006/relationships/image" Target="../media/image134.wmf"/><Relationship Id="rId4" Type="http://schemas.openxmlformats.org/officeDocument/2006/relationships/image" Target="../media/image131.wmf"/><Relationship Id="rId9" Type="http://schemas.openxmlformats.org/officeDocument/2006/relationships/image" Target="../media/image44.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141.wmf"/><Relationship Id="rId3" Type="http://schemas.openxmlformats.org/officeDocument/2006/relationships/image" Target="../media/image121.wmf"/><Relationship Id="rId7" Type="http://schemas.openxmlformats.org/officeDocument/2006/relationships/image" Target="../media/image140.wmf"/><Relationship Id="rId2" Type="http://schemas.openxmlformats.org/officeDocument/2006/relationships/image" Target="../media/image137.wmf"/><Relationship Id="rId1" Type="http://schemas.openxmlformats.org/officeDocument/2006/relationships/image" Target="../media/image136.wmf"/><Relationship Id="rId6" Type="http://schemas.openxmlformats.org/officeDocument/2006/relationships/image" Target="../media/image139.wmf"/><Relationship Id="rId5" Type="http://schemas.openxmlformats.org/officeDocument/2006/relationships/image" Target="../media/image138.wmf"/><Relationship Id="rId4" Type="http://schemas.openxmlformats.org/officeDocument/2006/relationships/image" Target="../media/image86.wmf"/><Relationship Id="rId9" Type="http://schemas.openxmlformats.org/officeDocument/2006/relationships/image" Target="../media/image142.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150.wmf"/><Relationship Id="rId13" Type="http://schemas.openxmlformats.org/officeDocument/2006/relationships/image" Target="../media/image88.wmf"/><Relationship Id="rId3" Type="http://schemas.openxmlformats.org/officeDocument/2006/relationships/image" Target="../media/image145.wmf"/><Relationship Id="rId7" Type="http://schemas.openxmlformats.org/officeDocument/2006/relationships/image" Target="../media/image149.wmf"/><Relationship Id="rId12" Type="http://schemas.openxmlformats.org/officeDocument/2006/relationships/image" Target="../media/image121.wmf"/><Relationship Id="rId2" Type="http://schemas.openxmlformats.org/officeDocument/2006/relationships/image" Target="../media/image144.wmf"/><Relationship Id="rId1" Type="http://schemas.openxmlformats.org/officeDocument/2006/relationships/image" Target="../media/image143.wmf"/><Relationship Id="rId6" Type="http://schemas.openxmlformats.org/officeDocument/2006/relationships/image" Target="../media/image148.wmf"/><Relationship Id="rId11" Type="http://schemas.openxmlformats.org/officeDocument/2006/relationships/image" Target="../media/image86.wmf"/><Relationship Id="rId5" Type="http://schemas.openxmlformats.org/officeDocument/2006/relationships/image" Target="../media/image147.wmf"/><Relationship Id="rId10" Type="http://schemas.openxmlformats.org/officeDocument/2006/relationships/image" Target="../media/image152.wmf"/><Relationship Id="rId4" Type="http://schemas.openxmlformats.org/officeDocument/2006/relationships/image" Target="../media/image146.wmf"/><Relationship Id="rId9" Type="http://schemas.openxmlformats.org/officeDocument/2006/relationships/image" Target="../media/image151.wmf"/><Relationship Id="rId14" Type="http://schemas.openxmlformats.org/officeDocument/2006/relationships/image" Target="../media/image153.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159.wmf"/><Relationship Id="rId3" Type="http://schemas.openxmlformats.org/officeDocument/2006/relationships/image" Target="../media/image156.wmf"/><Relationship Id="rId7" Type="http://schemas.openxmlformats.org/officeDocument/2006/relationships/image" Target="../media/image121.wmf"/><Relationship Id="rId2" Type="http://schemas.openxmlformats.org/officeDocument/2006/relationships/image" Target="../media/image155.wmf"/><Relationship Id="rId1" Type="http://schemas.openxmlformats.org/officeDocument/2006/relationships/image" Target="../media/image154.wmf"/><Relationship Id="rId6" Type="http://schemas.openxmlformats.org/officeDocument/2006/relationships/image" Target="../media/image86.wmf"/><Relationship Id="rId5" Type="http://schemas.openxmlformats.org/officeDocument/2006/relationships/image" Target="../media/image158.wmf"/><Relationship Id="rId4" Type="http://schemas.openxmlformats.org/officeDocument/2006/relationships/image" Target="../media/image157.wmf"/><Relationship Id="rId9" Type="http://schemas.openxmlformats.org/officeDocument/2006/relationships/image" Target="../media/image160.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14.wmf"/><Relationship Id="rId7" Type="http://schemas.openxmlformats.org/officeDocument/2006/relationships/image" Target="../media/image17.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8.wmf"/><Relationship Id="rId5" Type="http://schemas.openxmlformats.org/officeDocument/2006/relationships/image" Target="../media/image16.wmf"/><Relationship Id="rId4" Type="http://schemas.openxmlformats.org/officeDocument/2006/relationships/image" Target="../media/image15.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165.wmf"/><Relationship Id="rId3" Type="http://schemas.openxmlformats.org/officeDocument/2006/relationships/image" Target="../media/image163.wmf"/><Relationship Id="rId7" Type="http://schemas.openxmlformats.org/officeDocument/2006/relationships/image" Target="../media/image133.wmf"/><Relationship Id="rId2" Type="http://schemas.openxmlformats.org/officeDocument/2006/relationships/image" Target="../media/image162.wmf"/><Relationship Id="rId1" Type="http://schemas.openxmlformats.org/officeDocument/2006/relationships/image" Target="../media/image161.wmf"/><Relationship Id="rId6" Type="http://schemas.openxmlformats.org/officeDocument/2006/relationships/image" Target="../media/image86.wmf"/><Relationship Id="rId5" Type="http://schemas.openxmlformats.org/officeDocument/2006/relationships/image" Target="../media/image121.wmf"/><Relationship Id="rId4" Type="http://schemas.openxmlformats.org/officeDocument/2006/relationships/image" Target="../media/image164.wmf"/><Relationship Id="rId9" Type="http://schemas.openxmlformats.org/officeDocument/2006/relationships/image" Target="../media/image166.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67.wmf"/></Relationships>
</file>

<file path=ppt/drawings/_rels/vmlDrawing22.vml.rels><?xml version="1.0" encoding="UTF-8" standalone="yes"?>
<Relationships xmlns="http://schemas.openxmlformats.org/package/2006/relationships"><Relationship Id="rId8" Type="http://schemas.openxmlformats.org/officeDocument/2006/relationships/image" Target="../media/image88.wmf"/><Relationship Id="rId3" Type="http://schemas.openxmlformats.org/officeDocument/2006/relationships/image" Target="../media/image170.wmf"/><Relationship Id="rId7" Type="http://schemas.openxmlformats.org/officeDocument/2006/relationships/image" Target="../media/image174.wmf"/><Relationship Id="rId2" Type="http://schemas.openxmlformats.org/officeDocument/2006/relationships/image" Target="../media/image169.wmf"/><Relationship Id="rId1" Type="http://schemas.openxmlformats.org/officeDocument/2006/relationships/image" Target="../media/image168.wmf"/><Relationship Id="rId6" Type="http://schemas.openxmlformats.org/officeDocument/2006/relationships/image" Target="../media/image173.wmf"/><Relationship Id="rId5" Type="http://schemas.openxmlformats.org/officeDocument/2006/relationships/image" Target="../media/image172.wmf"/><Relationship Id="rId10" Type="http://schemas.openxmlformats.org/officeDocument/2006/relationships/image" Target="../media/image175.wmf"/><Relationship Id="rId4" Type="http://schemas.openxmlformats.org/officeDocument/2006/relationships/image" Target="../media/image171.wmf"/><Relationship Id="rId9" Type="http://schemas.openxmlformats.org/officeDocument/2006/relationships/image" Target="../media/image113.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78.wmf"/><Relationship Id="rId2" Type="http://schemas.openxmlformats.org/officeDocument/2006/relationships/image" Target="../media/image177.wmf"/><Relationship Id="rId1" Type="http://schemas.openxmlformats.org/officeDocument/2006/relationships/image" Target="../media/image176.wmf"/><Relationship Id="rId6" Type="http://schemas.openxmlformats.org/officeDocument/2006/relationships/image" Target="../media/image181.wmf"/><Relationship Id="rId5" Type="http://schemas.openxmlformats.org/officeDocument/2006/relationships/image" Target="../media/image180.wmf"/><Relationship Id="rId4" Type="http://schemas.openxmlformats.org/officeDocument/2006/relationships/image" Target="../media/image179.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image" Target="../media/image21.wmf"/><Relationship Id="rId7" Type="http://schemas.openxmlformats.org/officeDocument/2006/relationships/image" Target="../media/image25.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 Id="rId9" Type="http://schemas.openxmlformats.org/officeDocument/2006/relationships/image" Target="../media/image2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5" Type="http://schemas.openxmlformats.org/officeDocument/2006/relationships/image" Target="../media/image32.wmf"/><Relationship Id="rId4" Type="http://schemas.openxmlformats.org/officeDocument/2006/relationships/image" Target="../media/image3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6.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image" Target="../media/image34.wmf"/><Relationship Id="rId7" Type="http://schemas.openxmlformats.org/officeDocument/2006/relationships/image" Target="../media/image42.wmf"/><Relationship Id="rId12" Type="http://schemas.openxmlformats.org/officeDocument/2006/relationships/image" Target="../media/image47.wmf"/><Relationship Id="rId2" Type="http://schemas.openxmlformats.org/officeDocument/2006/relationships/image" Target="../media/image38.wmf"/><Relationship Id="rId1" Type="http://schemas.openxmlformats.org/officeDocument/2006/relationships/image" Target="../media/image37.wmf"/><Relationship Id="rId6" Type="http://schemas.openxmlformats.org/officeDocument/2006/relationships/image" Target="../media/image41.wmf"/><Relationship Id="rId11" Type="http://schemas.openxmlformats.org/officeDocument/2006/relationships/image" Target="../media/image46.wmf"/><Relationship Id="rId5" Type="http://schemas.openxmlformats.org/officeDocument/2006/relationships/image" Target="../media/image40.wmf"/><Relationship Id="rId10" Type="http://schemas.openxmlformats.org/officeDocument/2006/relationships/image" Target="../media/image45.wmf"/><Relationship Id="rId4" Type="http://schemas.openxmlformats.org/officeDocument/2006/relationships/image" Target="../media/image39.wmf"/><Relationship Id="rId9" Type="http://schemas.openxmlformats.org/officeDocument/2006/relationships/image" Target="../media/image4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50.wmf"/><Relationship Id="rId7" Type="http://schemas.openxmlformats.org/officeDocument/2006/relationships/image" Target="../media/image54.wmf"/><Relationship Id="rId2" Type="http://schemas.openxmlformats.org/officeDocument/2006/relationships/image" Target="../media/image49.wmf"/><Relationship Id="rId1" Type="http://schemas.openxmlformats.org/officeDocument/2006/relationships/image" Target="../media/image48.wmf"/><Relationship Id="rId6" Type="http://schemas.openxmlformats.org/officeDocument/2006/relationships/image" Target="../media/image53.wmf"/><Relationship Id="rId5" Type="http://schemas.openxmlformats.org/officeDocument/2006/relationships/image" Target="../media/image52.wmf"/><Relationship Id="rId4" Type="http://schemas.openxmlformats.org/officeDocument/2006/relationships/image" Target="../media/image51.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62.wmf"/><Relationship Id="rId3" Type="http://schemas.openxmlformats.org/officeDocument/2006/relationships/image" Target="../media/image57.wmf"/><Relationship Id="rId7" Type="http://schemas.openxmlformats.org/officeDocument/2006/relationships/image" Target="../media/image61.wmf"/><Relationship Id="rId12" Type="http://schemas.openxmlformats.org/officeDocument/2006/relationships/image" Target="../media/image66.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60.wmf"/><Relationship Id="rId11" Type="http://schemas.openxmlformats.org/officeDocument/2006/relationships/image" Target="../media/image65.wmf"/><Relationship Id="rId5" Type="http://schemas.openxmlformats.org/officeDocument/2006/relationships/image" Target="../media/image59.wmf"/><Relationship Id="rId10" Type="http://schemas.openxmlformats.org/officeDocument/2006/relationships/image" Target="../media/image64.wmf"/><Relationship Id="rId4" Type="http://schemas.openxmlformats.org/officeDocument/2006/relationships/image" Target="../media/image58.wmf"/><Relationship Id="rId9" Type="http://schemas.openxmlformats.org/officeDocument/2006/relationships/image" Target="../media/image63.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74.wmf"/><Relationship Id="rId3" Type="http://schemas.openxmlformats.org/officeDocument/2006/relationships/image" Target="../media/image69.wmf"/><Relationship Id="rId7" Type="http://schemas.openxmlformats.org/officeDocument/2006/relationships/image" Target="../media/image73.wmf"/><Relationship Id="rId2" Type="http://schemas.openxmlformats.org/officeDocument/2006/relationships/image" Target="../media/image68.wmf"/><Relationship Id="rId1" Type="http://schemas.openxmlformats.org/officeDocument/2006/relationships/image" Target="../media/image67.wmf"/><Relationship Id="rId6" Type="http://schemas.openxmlformats.org/officeDocument/2006/relationships/image" Target="../media/image72.wmf"/><Relationship Id="rId11" Type="http://schemas.openxmlformats.org/officeDocument/2006/relationships/image" Target="../media/image77.wmf"/><Relationship Id="rId5" Type="http://schemas.openxmlformats.org/officeDocument/2006/relationships/image" Target="../media/image71.wmf"/><Relationship Id="rId10" Type="http://schemas.openxmlformats.org/officeDocument/2006/relationships/image" Target="../media/image76.wmf"/><Relationship Id="rId4" Type="http://schemas.openxmlformats.org/officeDocument/2006/relationships/image" Target="../media/image70.wmf"/><Relationship Id="rId9" Type="http://schemas.openxmlformats.org/officeDocument/2006/relationships/image" Target="../media/image7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200" baseline="-25000"/>
            </a:lvl1pPr>
          </a:lstStyle>
          <a:p>
            <a:endParaRPr lang="en-US" altLang="tr-TR"/>
          </a:p>
        </p:txBody>
      </p:sp>
      <p:sp>
        <p:nvSpPr>
          <p:cNvPr id="25603" name="Rectangle 3"/>
          <p:cNvSpPr>
            <a:spLocks noGrp="1" noChangeArrowheads="1"/>
          </p:cNvSpPr>
          <p:nvPr>
            <p:ph type="dt" idx="1"/>
          </p:nvPr>
        </p:nvSpPr>
        <p:spPr bwMode="auto">
          <a:xfrm>
            <a:off x="3886200" y="0"/>
            <a:ext cx="2971800"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baseline="-25000"/>
            </a:lvl1pPr>
          </a:lstStyle>
          <a:p>
            <a:endParaRPr lang="en-US" altLang="tr-TR"/>
          </a:p>
        </p:txBody>
      </p:sp>
      <p:sp>
        <p:nvSpPr>
          <p:cNvPr id="25604" name="Rectangle 4"/>
          <p:cNvSpPr>
            <a:spLocks noGrp="1" noRot="1" noChangeAspect="1" noChangeArrowheads="1" noTextEdit="1"/>
          </p:cNvSpPr>
          <p:nvPr>
            <p:ph type="sldImg" idx="2"/>
          </p:nvPr>
        </p:nvSpPr>
        <p:spPr bwMode="auto">
          <a:xfrm>
            <a:off x="1181100" y="674688"/>
            <a:ext cx="4495800" cy="33718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914400" y="4270375"/>
            <a:ext cx="5029200" cy="4046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25606" name="Rectangle 6"/>
          <p:cNvSpPr>
            <a:spLocks noGrp="1" noChangeArrowheads="1"/>
          </p:cNvSpPr>
          <p:nvPr>
            <p:ph type="ftr" sz="quarter" idx="4"/>
          </p:nvPr>
        </p:nvSpPr>
        <p:spPr bwMode="auto">
          <a:xfrm>
            <a:off x="0" y="8542338"/>
            <a:ext cx="2971800" cy="44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200" baseline="-25000"/>
            </a:lvl1pPr>
          </a:lstStyle>
          <a:p>
            <a:endParaRPr lang="en-US" altLang="tr-TR"/>
          </a:p>
        </p:txBody>
      </p:sp>
      <p:sp>
        <p:nvSpPr>
          <p:cNvPr id="25607" name="Rectangle 7"/>
          <p:cNvSpPr>
            <a:spLocks noGrp="1" noChangeArrowheads="1"/>
          </p:cNvSpPr>
          <p:nvPr>
            <p:ph type="sldNum" sz="quarter" idx="5"/>
          </p:nvPr>
        </p:nvSpPr>
        <p:spPr bwMode="auto">
          <a:xfrm>
            <a:off x="3886200" y="8542338"/>
            <a:ext cx="2971800" cy="44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baseline="-25000"/>
            </a:lvl1pPr>
          </a:lstStyle>
          <a:p>
            <a:fld id="{F4EA8FDC-4ED8-423D-A11B-1EF2CF25F517}" type="slidenum">
              <a:rPr lang="en-US" altLang="tr-TR"/>
              <a:pPr/>
              <a:t>‹#›</a:t>
            </a:fld>
            <a:endParaRPr lang="en-US"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lvl1pPr>
              <a:defRPr/>
            </a:lvl1pPr>
          </a:lstStyle>
          <a:p>
            <a:endParaRPr lang="en-US" altLang="tr-TR"/>
          </a:p>
        </p:txBody>
      </p:sp>
      <p:sp>
        <p:nvSpPr>
          <p:cNvPr id="5" name="Slide Number Placeholder 4"/>
          <p:cNvSpPr>
            <a:spLocks noGrp="1"/>
          </p:cNvSpPr>
          <p:nvPr>
            <p:ph type="sldNum" sz="quarter" idx="11"/>
          </p:nvPr>
        </p:nvSpPr>
        <p:spPr/>
        <p:txBody>
          <a:bodyPr/>
          <a:lstStyle>
            <a:lvl1pPr>
              <a:defRPr/>
            </a:lvl1pPr>
          </a:lstStyle>
          <a:p>
            <a:fld id="{40A4AE7E-DEAC-4563-9A08-C7C49EE4A9C3}" type="slidenum">
              <a:rPr lang="en-US" altLang="tr-TR"/>
              <a:pPr/>
              <a:t>‹#›</a:t>
            </a:fld>
            <a:endParaRPr lang="en-US" altLang="tr-TR"/>
          </a:p>
        </p:txBody>
      </p:sp>
    </p:spTree>
    <p:extLst>
      <p:ext uri="{BB962C8B-B14F-4D97-AF65-F5344CB8AC3E}">
        <p14:creationId xmlns:p14="http://schemas.microsoft.com/office/powerpoint/2010/main" val="926144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endParaRPr lang="en-US" altLang="tr-TR"/>
          </a:p>
        </p:txBody>
      </p:sp>
      <p:sp>
        <p:nvSpPr>
          <p:cNvPr id="5" name="Slide Number Placeholder 4"/>
          <p:cNvSpPr>
            <a:spLocks noGrp="1"/>
          </p:cNvSpPr>
          <p:nvPr>
            <p:ph type="sldNum" sz="quarter" idx="11"/>
          </p:nvPr>
        </p:nvSpPr>
        <p:spPr/>
        <p:txBody>
          <a:bodyPr/>
          <a:lstStyle>
            <a:lvl1pPr>
              <a:defRPr/>
            </a:lvl1pPr>
          </a:lstStyle>
          <a:p>
            <a:fld id="{38B0D7F7-07AD-49CC-A852-E4C0B7EB3502}" type="slidenum">
              <a:rPr lang="en-US" altLang="tr-TR"/>
              <a:pPr/>
              <a:t>‹#›</a:t>
            </a:fld>
            <a:endParaRPr lang="en-US" altLang="tr-TR"/>
          </a:p>
        </p:txBody>
      </p:sp>
    </p:spTree>
    <p:extLst>
      <p:ext uri="{BB962C8B-B14F-4D97-AF65-F5344CB8AC3E}">
        <p14:creationId xmlns:p14="http://schemas.microsoft.com/office/powerpoint/2010/main" val="2379054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endParaRPr lang="en-US" altLang="tr-TR"/>
          </a:p>
        </p:txBody>
      </p:sp>
      <p:sp>
        <p:nvSpPr>
          <p:cNvPr id="5" name="Slide Number Placeholder 4"/>
          <p:cNvSpPr>
            <a:spLocks noGrp="1"/>
          </p:cNvSpPr>
          <p:nvPr>
            <p:ph type="sldNum" sz="quarter" idx="11"/>
          </p:nvPr>
        </p:nvSpPr>
        <p:spPr/>
        <p:txBody>
          <a:bodyPr/>
          <a:lstStyle>
            <a:lvl1pPr>
              <a:defRPr/>
            </a:lvl1pPr>
          </a:lstStyle>
          <a:p>
            <a:fld id="{D556D855-C37F-4B1B-834E-B95C17411B03}" type="slidenum">
              <a:rPr lang="en-US" altLang="tr-TR"/>
              <a:pPr/>
              <a:t>‹#›</a:t>
            </a:fld>
            <a:endParaRPr lang="en-US" altLang="tr-TR"/>
          </a:p>
        </p:txBody>
      </p:sp>
    </p:spTree>
    <p:extLst>
      <p:ext uri="{BB962C8B-B14F-4D97-AF65-F5344CB8AC3E}">
        <p14:creationId xmlns:p14="http://schemas.microsoft.com/office/powerpoint/2010/main" val="299063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endParaRPr lang="en-US" altLang="tr-TR"/>
          </a:p>
        </p:txBody>
      </p:sp>
      <p:sp>
        <p:nvSpPr>
          <p:cNvPr id="5" name="Slide Number Placeholder 4"/>
          <p:cNvSpPr>
            <a:spLocks noGrp="1"/>
          </p:cNvSpPr>
          <p:nvPr>
            <p:ph type="sldNum" sz="quarter" idx="11"/>
          </p:nvPr>
        </p:nvSpPr>
        <p:spPr/>
        <p:txBody>
          <a:bodyPr/>
          <a:lstStyle>
            <a:lvl1pPr>
              <a:defRPr/>
            </a:lvl1pPr>
          </a:lstStyle>
          <a:p>
            <a:fld id="{B57402D0-8DDF-42C3-89C9-075B0CCEC9E5}" type="slidenum">
              <a:rPr lang="en-US" altLang="tr-TR"/>
              <a:pPr/>
              <a:t>‹#›</a:t>
            </a:fld>
            <a:endParaRPr lang="en-US" altLang="tr-TR"/>
          </a:p>
        </p:txBody>
      </p:sp>
    </p:spTree>
    <p:extLst>
      <p:ext uri="{BB962C8B-B14F-4D97-AF65-F5344CB8AC3E}">
        <p14:creationId xmlns:p14="http://schemas.microsoft.com/office/powerpoint/2010/main" val="727057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tr-TR"/>
          </a:p>
        </p:txBody>
      </p:sp>
      <p:sp>
        <p:nvSpPr>
          <p:cNvPr id="5" name="Slide Number Placeholder 4"/>
          <p:cNvSpPr>
            <a:spLocks noGrp="1"/>
          </p:cNvSpPr>
          <p:nvPr>
            <p:ph type="sldNum" sz="quarter" idx="11"/>
          </p:nvPr>
        </p:nvSpPr>
        <p:spPr/>
        <p:txBody>
          <a:bodyPr/>
          <a:lstStyle>
            <a:lvl1pPr>
              <a:defRPr/>
            </a:lvl1pPr>
          </a:lstStyle>
          <a:p>
            <a:fld id="{B28EDF4A-6932-4144-B72D-589CF6679051}" type="slidenum">
              <a:rPr lang="en-US" altLang="tr-TR"/>
              <a:pPr/>
              <a:t>‹#›</a:t>
            </a:fld>
            <a:endParaRPr lang="en-US" altLang="tr-TR"/>
          </a:p>
        </p:txBody>
      </p:sp>
    </p:spTree>
    <p:extLst>
      <p:ext uri="{BB962C8B-B14F-4D97-AF65-F5344CB8AC3E}">
        <p14:creationId xmlns:p14="http://schemas.microsoft.com/office/powerpoint/2010/main" val="3351744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lvl1pPr>
              <a:defRPr/>
            </a:lvl1pPr>
          </a:lstStyle>
          <a:p>
            <a:endParaRPr lang="en-US" altLang="tr-TR"/>
          </a:p>
        </p:txBody>
      </p:sp>
      <p:sp>
        <p:nvSpPr>
          <p:cNvPr id="6" name="Slide Number Placeholder 5"/>
          <p:cNvSpPr>
            <a:spLocks noGrp="1"/>
          </p:cNvSpPr>
          <p:nvPr>
            <p:ph type="sldNum" sz="quarter" idx="11"/>
          </p:nvPr>
        </p:nvSpPr>
        <p:spPr/>
        <p:txBody>
          <a:bodyPr/>
          <a:lstStyle>
            <a:lvl1pPr>
              <a:defRPr/>
            </a:lvl1pPr>
          </a:lstStyle>
          <a:p>
            <a:fld id="{B655FFAB-AA68-4205-B4C8-40DDEAA1D0B3}" type="slidenum">
              <a:rPr lang="en-US" altLang="tr-TR"/>
              <a:pPr/>
              <a:t>‹#›</a:t>
            </a:fld>
            <a:endParaRPr lang="en-US" altLang="tr-TR"/>
          </a:p>
        </p:txBody>
      </p:sp>
    </p:spTree>
    <p:extLst>
      <p:ext uri="{BB962C8B-B14F-4D97-AF65-F5344CB8AC3E}">
        <p14:creationId xmlns:p14="http://schemas.microsoft.com/office/powerpoint/2010/main" val="3794103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lvl1pPr>
              <a:defRPr/>
            </a:lvl1pPr>
          </a:lstStyle>
          <a:p>
            <a:endParaRPr lang="en-US" altLang="tr-TR"/>
          </a:p>
        </p:txBody>
      </p:sp>
      <p:sp>
        <p:nvSpPr>
          <p:cNvPr id="8" name="Slide Number Placeholder 7"/>
          <p:cNvSpPr>
            <a:spLocks noGrp="1"/>
          </p:cNvSpPr>
          <p:nvPr>
            <p:ph type="sldNum" sz="quarter" idx="11"/>
          </p:nvPr>
        </p:nvSpPr>
        <p:spPr/>
        <p:txBody>
          <a:bodyPr/>
          <a:lstStyle>
            <a:lvl1pPr>
              <a:defRPr/>
            </a:lvl1pPr>
          </a:lstStyle>
          <a:p>
            <a:fld id="{E4C59D9F-AE51-4AAD-B97A-6EE9AA0D6C3E}" type="slidenum">
              <a:rPr lang="en-US" altLang="tr-TR"/>
              <a:pPr/>
              <a:t>‹#›</a:t>
            </a:fld>
            <a:endParaRPr lang="en-US" altLang="tr-TR"/>
          </a:p>
        </p:txBody>
      </p:sp>
    </p:spTree>
    <p:extLst>
      <p:ext uri="{BB962C8B-B14F-4D97-AF65-F5344CB8AC3E}">
        <p14:creationId xmlns:p14="http://schemas.microsoft.com/office/powerpoint/2010/main" val="108187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lvl1pPr>
              <a:defRPr/>
            </a:lvl1pPr>
          </a:lstStyle>
          <a:p>
            <a:endParaRPr lang="en-US" altLang="tr-TR"/>
          </a:p>
        </p:txBody>
      </p:sp>
      <p:sp>
        <p:nvSpPr>
          <p:cNvPr id="4" name="Slide Number Placeholder 3"/>
          <p:cNvSpPr>
            <a:spLocks noGrp="1"/>
          </p:cNvSpPr>
          <p:nvPr>
            <p:ph type="sldNum" sz="quarter" idx="11"/>
          </p:nvPr>
        </p:nvSpPr>
        <p:spPr/>
        <p:txBody>
          <a:bodyPr/>
          <a:lstStyle>
            <a:lvl1pPr>
              <a:defRPr/>
            </a:lvl1pPr>
          </a:lstStyle>
          <a:p>
            <a:fld id="{3ABE2349-0388-4DC3-BF4E-3C0F5448C3C3}" type="slidenum">
              <a:rPr lang="en-US" altLang="tr-TR"/>
              <a:pPr/>
              <a:t>‹#›</a:t>
            </a:fld>
            <a:endParaRPr lang="en-US" altLang="tr-TR"/>
          </a:p>
        </p:txBody>
      </p:sp>
    </p:spTree>
    <p:extLst>
      <p:ext uri="{BB962C8B-B14F-4D97-AF65-F5344CB8AC3E}">
        <p14:creationId xmlns:p14="http://schemas.microsoft.com/office/powerpoint/2010/main" val="2729724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tr-TR"/>
          </a:p>
        </p:txBody>
      </p:sp>
      <p:sp>
        <p:nvSpPr>
          <p:cNvPr id="3" name="Slide Number Placeholder 2"/>
          <p:cNvSpPr>
            <a:spLocks noGrp="1"/>
          </p:cNvSpPr>
          <p:nvPr>
            <p:ph type="sldNum" sz="quarter" idx="11"/>
          </p:nvPr>
        </p:nvSpPr>
        <p:spPr/>
        <p:txBody>
          <a:bodyPr/>
          <a:lstStyle>
            <a:lvl1pPr>
              <a:defRPr/>
            </a:lvl1pPr>
          </a:lstStyle>
          <a:p>
            <a:fld id="{68704B78-0A48-47A4-AE48-AF93AF85988A}" type="slidenum">
              <a:rPr lang="en-US" altLang="tr-TR"/>
              <a:pPr/>
              <a:t>‹#›</a:t>
            </a:fld>
            <a:endParaRPr lang="en-US" altLang="tr-TR"/>
          </a:p>
        </p:txBody>
      </p:sp>
    </p:spTree>
    <p:extLst>
      <p:ext uri="{BB962C8B-B14F-4D97-AF65-F5344CB8AC3E}">
        <p14:creationId xmlns:p14="http://schemas.microsoft.com/office/powerpoint/2010/main" val="281039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tr-TR"/>
          </a:p>
        </p:txBody>
      </p:sp>
      <p:sp>
        <p:nvSpPr>
          <p:cNvPr id="6" name="Slide Number Placeholder 5"/>
          <p:cNvSpPr>
            <a:spLocks noGrp="1"/>
          </p:cNvSpPr>
          <p:nvPr>
            <p:ph type="sldNum" sz="quarter" idx="11"/>
          </p:nvPr>
        </p:nvSpPr>
        <p:spPr/>
        <p:txBody>
          <a:bodyPr/>
          <a:lstStyle>
            <a:lvl1pPr>
              <a:defRPr/>
            </a:lvl1pPr>
          </a:lstStyle>
          <a:p>
            <a:fld id="{C2F16205-74F2-4F70-A99D-15D8B44DCB85}" type="slidenum">
              <a:rPr lang="en-US" altLang="tr-TR"/>
              <a:pPr/>
              <a:t>‹#›</a:t>
            </a:fld>
            <a:endParaRPr lang="en-US" altLang="tr-TR"/>
          </a:p>
        </p:txBody>
      </p:sp>
    </p:spTree>
    <p:extLst>
      <p:ext uri="{BB962C8B-B14F-4D97-AF65-F5344CB8AC3E}">
        <p14:creationId xmlns:p14="http://schemas.microsoft.com/office/powerpoint/2010/main" val="460438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tr-TR"/>
          </a:p>
        </p:txBody>
      </p:sp>
      <p:sp>
        <p:nvSpPr>
          <p:cNvPr id="6" name="Slide Number Placeholder 5"/>
          <p:cNvSpPr>
            <a:spLocks noGrp="1"/>
          </p:cNvSpPr>
          <p:nvPr>
            <p:ph type="sldNum" sz="quarter" idx="11"/>
          </p:nvPr>
        </p:nvSpPr>
        <p:spPr/>
        <p:txBody>
          <a:bodyPr/>
          <a:lstStyle>
            <a:lvl1pPr>
              <a:defRPr/>
            </a:lvl1pPr>
          </a:lstStyle>
          <a:p>
            <a:fld id="{AE7D39CC-A2F7-4E2F-A4E9-C8FF512028EB}" type="slidenum">
              <a:rPr lang="en-US" altLang="tr-TR"/>
              <a:pPr/>
              <a:t>‹#›</a:t>
            </a:fld>
            <a:endParaRPr lang="en-US" altLang="tr-TR"/>
          </a:p>
        </p:txBody>
      </p:sp>
    </p:spTree>
    <p:extLst>
      <p:ext uri="{BB962C8B-B14F-4D97-AF65-F5344CB8AC3E}">
        <p14:creationId xmlns:p14="http://schemas.microsoft.com/office/powerpoint/2010/main" val="3497788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tr-T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400"/>
            </a:lvl1pPr>
          </a:lstStyle>
          <a:p>
            <a:endParaRPr lang="en-US" altLang="tr-T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lvl1pPr>
          </a:lstStyle>
          <a:p>
            <a:fld id="{82A8B239-01AA-4B53-8376-C1D067E46C87}" type="slidenum">
              <a:rPr lang="en-US" altLang="tr-TR"/>
              <a:pPr/>
              <a:t>‹#›</a:t>
            </a:fld>
            <a:endParaRPr lang="en-US"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18" Type="http://schemas.openxmlformats.org/officeDocument/2006/relationships/image" Target="../media/image8.wmf"/><Relationship Id="rId3" Type="http://schemas.openxmlformats.org/officeDocument/2006/relationships/oleObject" Target="../embeddings/oleObject1.bin"/><Relationship Id="rId21" Type="http://schemas.openxmlformats.org/officeDocument/2006/relationships/image" Target="../media/image9.wmf"/><Relationship Id="rId7" Type="http://schemas.openxmlformats.org/officeDocument/2006/relationships/oleObject" Target="../embeddings/oleObject3.bin"/><Relationship Id="rId12" Type="http://schemas.openxmlformats.org/officeDocument/2006/relationships/image" Target="../media/image5.wmf"/><Relationship Id="rId17" Type="http://schemas.openxmlformats.org/officeDocument/2006/relationships/oleObject" Target="../embeddings/oleObject8.bin"/><Relationship Id="rId25" Type="http://schemas.openxmlformats.org/officeDocument/2006/relationships/image" Target="../media/image11.wmf"/><Relationship Id="rId2" Type="http://schemas.openxmlformats.org/officeDocument/2006/relationships/slideLayout" Target="../slideLayouts/slideLayout7.xml"/><Relationship Id="rId16" Type="http://schemas.openxmlformats.org/officeDocument/2006/relationships/image" Target="../media/image7.wmf"/><Relationship Id="rId20" Type="http://schemas.openxmlformats.org/officeDocument/2006/relationships/oleObject" Target="../embeddings/oleObject10.bin"/><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24" Type="http://schemas.openxmlformats.org/officeDocument/2006/relationships/oleObject" Target="../embeddings/oleObject12.bin"/><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image" Target="../media/image10.wmf"/><Relationship Id="rId10" Type="http://schemas.openxmlformats.org/officeDocument/2006/relationships/image" Target="../media/image4.wmf"/><Relationship Id="rId19" Type="http://schemas.openxmlformats.org/officeDocument/2006/relationships/oleObject" Target="../embeddings/oleObject9.bin"/><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image" Target="../media/image6.wmf"/><Relationship Id="rId22" Type="http://schemas.openxmlformats.org/officeDocument/2006/relationships/oleObject" Target="../embeddings/oleObject11.bin"/></Relationships>
</file>

<file path=ppt/slides/_rels/slide10.xml.rels><?xml version="1.0" encoding="UTF-8" standalone="yes"?>
<Relationships xmlns="http://schemas.openxmlformats.org/package/2006/relationships"><Relationship Id="rId8" Type="http://schemas.openxmlformats.org/officeDocument/2006/relationships/image" Target="../media/image79.wmf"/><Relationship Id="rId13" Type="http://schemas.openxmlformats.org/officeDocument/2006/relationships/oleObject" Target="../embeddings/oleObject91.bin"/><Relationship Id="rId18" Type="http://schemas.openxmlformats.org/officeDocument/2006/relationships/image" Target="../media/image84.wmf"/><Relationship Id="rId26" Type="http://schemas.openxmlformats.org/officeDocument/2006/relationships/image" Target="../media/image88.wmf"/><Relationship Id="rId3" Type="http://schemas.openxmlformats.org/officeDocument/2006/relationships/oleObject" Target="../embeddings/oleObject86.bin"/><Relationship Id="rId21" Type="http://schemas.openxmlformats.org/officeDocument/2006/relationships/oleObject" Target="../embeddings/oleObject95.bin"/><Relationship Id="rId7" Type="http://schemas.openxmlformats.org/officeDocument/2006/relationships/oleObject" Target="../embeddings/oleObject88.bin"/><Relationship Id="rId12" Type="http://schemas.openxmlformats.org/officeDocument/2006/relationships/image" Target="../media/image81.wmf"/><Relationship Id="rId17" Type="http://schemas.openxmlformats.org/officeDocument/2006/relationships/oleObject" Target="../embeddings/oleObject93.bin"/><Relationship Id="rId25" Type="http://schemas.openxmlformats.org/officeDocument/2006/relationships/oleObject" Target="../embeddings/oleObject97.bin"/><Relationship Id="rId2" Type="http://schemas.openxmlformats.org/officeDocument/2006/relationships/slideLayout" Target="../slideLayouts/slideLayout7.xml"/><Relationship Id="rId16" Type="http://schemas.openxmlformats.org/officeDocument/2006/relationships/image" Target="../media/image83.wmf"/><Relationship Id="rId20" Type="http://schemas.openxmlformats.org/officeDocument/2006/relationships/image" Target="../media/image85.wmf"/><Relationship Id="rId29" Type="http://schemas.openxmlformats.org/officeDocument/2006/relationships/image" Target="../media/image89.wmf"/><Relationship Id="rId1" Type="http://schemas.openxmlformats.org/officeDocument/2006/relationships/vmlDrawing" Target="../drawings/vmlDrawing10.vml"/><Relationship Id="rId6" Type="http://schemas.openxmlformats.org/officeDocument/2006/relationships/image" Target="../media/image78.wmf"/><Relationship Id="rId11" Type="http://schemas.openxmlformats.org/officeDocument/2006/relationships/oleObject" Target="../embeddings/oleObject90.bin"/><Relationship Id="rId24" Type="http://schemas.openxmlformats.org/officeDocument/2006/relationships/image" Target="../media/image87.wmf"/><Relationship Id="rId5" Type="http://schemas.openxmlformats.org/officeDocument/2006/relationships/oleObject" Target="../embeddings/oleObject87.bin"/><Relationship Id="rId15" Type="http://schemas.openxmlformats.org/officeDocument/2006/relationships/oleObject" Target="../embeddings/oleObject92.bin"/><Relationship Id="rId23" Type="http://schemas.openxmlformats.org/officeDocument/2006/relationships/oleObject" Target="../embeddings/oleObject96.bin"/><Relationship Id="rId28" Type="http://schemas.openxmlformats.org/officeDocument/2006/relationships/oleObject" Target="../embeddings/oleObject99.bin"/><Relationship Id="rId10" Type="http://schemas.openxmlformats.org/officeDocument/2006/relationships/image" Target="../media/image80.wmf"/><Relationship Id="rId19" Type="http://schemas.openxmlformats.org/officeDocument/2006/relationships/oleObject" Target="../embeddings/oleObject94.bin"/><Relationship Id="rId31" Type="http://schemas.openxmlformats.org/officeDocument/2006/relationships/image" Target="../media/image90.wmf"/><Relationship Id="rId4" Type="http://schemas.openxmlformats.org/officeDocument/2006/relationships/image" Target="../media/image73.wmf"/><Relationship Id="rId9" Type="http://schemas.openxmlformats.org/officeDocument/2006/relationships/oleObject" Target="../embeddings/oleObject89.bin"/><Relationship Id="rId14" Type="http://schemas.openxmlformats.org/officeDocument/2006/relationships/image" Target="../media/image82.wmf"/><Relationship Id="rId22" Type="http://schemas.openxmlformats.org/officeDocument/2006/relationships/image" Target="../media/image86.wmf"/><Relationship Id="rId27" Type="http://schemas.openxmlformats.org/officeDocument/2006/relationships/oleObject" Target="../embeddings/oleObject98.bin"/><Relationship Id="rId30" Type="http://schemas.openxmlformats.org/officeDocument/2006/relationships/oleObject" Target="../embeddings/oleObject100.bin"/></Relationships>
</file>

<file path=ppt/slides/_rels/slide11.xml.rels><?xml version="1.0" encoding="UTF-8" standalone="yes"?>
<Relationships xmlns="http://schemas.openxmlformats.org/package/2006/relationships"><Relationship Id="rId8" Type="http://schemas.openxmlformats.org/officeDocument/2006/relationships/image" Target="../media/image93.wmf"/><Relationship Id="rId13" Type="http://schemas.openxmlformats.org/officeDocument/2006/relationships/oleObject" Target="../embeddings/oleObject106.bin"/><Relationship Id="rId18" Type="http://schemas.openxmlformats.org/officeDocument/2006/relationships/oleObject" Target="../embeddings/oleObject109.bin"/><Relationship Id="rId26" Type="http://schemas.openxmlformats.org/officeDocument/2006/relationships/oleObject" Target="../embeddings/oleObject113.bin"/><Relationship Id="rId3" Type="http://schemas.openxmlformats.org/officeDocument/2006/relationships/oleObject" Target="../embeddings/oleObject101.bin"/><Relationship Id="rId21" Type="http://schemas.openxmlformats.org/officeDocument/2006/relationships/image" Target="../media/image86.wmf"/><Relationship Id="rId7" Type="http://schemas.openxmlformats.org/officeDocument/2006/relationships/oleObject" Target="../embeddings/oleObject103.bin"/><Relationship Id="rId12" Type="http://schemas.openxmlformats.org/officeDocument/2006/relationships/image" Target="../media/image95.wmf"/><Relationship Id="rId17" Type="http://schemas.openxmlformats.org/officeDocument/2006/relationships/oleObject" Target="../embeddings/oleObject108.bin"/><Relationship Id="rId25" Type="http://schemas.openxmlformats.org/officeDocument/2006/relationships/image" Target="../media/image98.wmf"/><Relationship Id="rId2" Type="http://schemas.openxmlformats.org/officeDocument/2006/relationships/slideLayout" Target="../slideLayouts/slideLayout7.xml"/><Relationship Id="rId16" Type="http://schemas.openxmlformats.org/officeDocument/2006/relationships/image" Target="../media/image97.wmf"/><Relationship Id="rId20" Type="http://schemas.openxmlformats.org/officeDocument/2006/relationships/oleObject" Target="../embeddings/oleObject110.bin"/><Relationship Id="rId1" Type="http://schemas.openxmlformats.org/officeDocument/2006/relationships/vmlDrawing" Target="../drawings/vmlDrawing11.vml"/><Relationship Id="rId6" Type="http://schemas.openxmlformats.org/officeDocument/2006/relationships/image" Target="../media/image92.wmf"/><Relationship Id="rId11" Type="http://schemas.openxmlformats.org/officeDocument/2006/relationships/oleObject" Target="../embeddings/oleObject105.bin"/><Relationship Id="rId24" Type="http://schemas.openxmlformats.org/officeDocument/2006/relationships/oleObject" Target="../embeddings/oleObject112.bin"/><Relationship Id="rId5" Type="http://schemas.openxmlformats.org/officeDocument/2006/relationships/oleObject" Target="../embeddings/oleObject102.bin"/><Relationship Id="rId15" Type="http://schemas.openxmlformats.org/officeDocument/2006/relationships/oleObject" Target="../embeddings/oleObject107.bin"/><Relationship Id="rId23" Type="http://schemas.openxmlformats.org/officeDocument/2006/relationships/image" Target="../media/image88.wmf"/><Relationship Id="rId28" Type="http://schemas.openxmlformats.org/officeDocument/2006/relationships/image" Target="../media/image99.wmf"/><Relationship Id="rId10" Type="http://schemas.openxmlformats.org/officeDocument/2006/relationships/image" Target="../media/image94.wmf"/><Relationship Id="rId19" Type="http://schemas.openxmlformats.org/officeDocument/2006/relationships/image" Target="../media/image85.wmf"/><Relationship Id="rId4" Type="http://schemas.openxmlformats.org/officeDocument/2006/relationships/image" Target="../media/image91.wmf"/><Relationship Id="rId9" Type="http://schemas.openxmlformats.org/officeDocument/2006/relationships/oleObject" Target="../embeddings/oleObject104.bin"/><Relationship Id="rId14" Type="http://schemas.openxmlformats.org/officeDocument/2006/relationships/image" Target="../media/image96.wmf"/><Relationship Id="rId22" Type="http://schemas.openxmlformats.org/officeDocument/2006/relationships/oleObject" Target="../embeddings/oleObject111.bin"/><Relationship Id="rId27" Type="http://schemas.openxmlformats.org/officeDocument/2006/relationships/oleObject" Target="../embeddings/oleObject114.bin"/></Relationships>
</file>

<file path=ppt/slides/_rels/slide12.xml.rels><?xml version="1.0" encoding="UTF-8" standalone="yes"?>
<Relationships xmlns="http://schemas.openxmlformats.org/package/2006/relationships"><Relationship Id="rId8" Type="http://schemas.openxmlformats.org/officeDocument/2006/relationships/image" Target="../media/image102.wmf"/><Relationship Id="rId13" Type="http://schemas.openxmlformats.org/officeDocument/2006/relationships/oleObject" Target="../embeddings/oleObject120.bin"/><Relationship Id="rId3" Type="http://schemas.openxmlformats.org/officeDocument/2006/relationships/oleObject" Target="../embeddings/oleObject115.bin"/><Relationship Id="rId7" Type="http://schemas.openxmlformats.org/officeDocument/2006/relationships/oleObject" Target="../embeddings/oleObject117.bin"/><Relationship Id="rId12" Type="http://schemas.openxmlformats.org/officeDocument/2006/relationships/image" Target="../media/image104.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101.wmf"/><Relationship Id="rId11" Type="http://schemas.openxmlformats.org/officeDocument/2006/relationships/oleObject" Target="../embeddings/oleObject119.bin"/><Relationship Id="rId5" Type="http://schemas.openxmlformats.org/officeDocument/2006/relationships/oleObject" Target="../embeddings/oleObject116.bin"/><Relationship Id="rId10" Type="http://schemas.openxmlformats.org/officeDocument/2006/relationships/image" Target="../media/image103.wmf"/><Relationship Id="rId4" Type="http://schemas.openxmlformats.org/officeDocument/2006/relationships/image" Target="../media/image100.wmf"/><Relationship Id="rId9" Type="http://schemas.openxmlformats.org/officeDocument/2006/relationships/oleObject" Target="../embeddings/oleObject118.bin"/><Relationship Id="rId14" Type="http://schemas.openxmlformats.org/officeDocument/2006/relationships/image" Target="../media/image105.wmf"/></Relationships>
</file>

<file path=ppt/slides/_rels/slide13.xml.rels><?xml version="1.0" encoding="UTF-8" standalone="yes"?>
<Relationships xmlns="http://schemas.openxmlformats.org/package/2006/relationships"><Relationship Id="rId8" Type="http://schemas.openxmlformats.org/officeDocument/2006/relationships/image" Target="../media/image107.wmf"/><Relationship Id="rId13" Type="http://schemas.openxmlformats.org/officeDocument/2006/relationships/oleObject" Target="../embeddings/oleObject126.bin"/><Relationship Id="rId18" Type="http://schemas.openxmlformats.org/officeDocument/2006/relationships/image" Target="../media/image86.wmf"/><Relationship Id="rId26" Type="http://schemas.openxmlformats.org/officeDocument/2006/relationships/oleObject" Target="../embeddings/oleObject133.bin"/><Relationship Id="rId3" Type="http://schemas.openxmlformats.org/officeDocument/2006/relationships/oleObject" Target="../embeddings/oleObject121.bin"/><Relationship Id="rId21" Type="http://schemas.openxmlformats.org/officeDocument/2006/relationships/oleObject" Target="../embeddings/oleObject130.bin"/><Relationship Id="rId7" Type="http://schemas.openxmlformats.org/officeDocument/2006/relationships/oleObject" Target="../embeddings/oleObject123.bin"/><Relationship Id="rId12" Type="http://schemas.openxmlformats.org/officeDocument/2006/relationships/image" Target="../media/image109.wmf"/><Relationship Id="rId17" Type="http://schemas.openxmlformats.org/officeDocument/2006/relationships/oleObject" Target="../embeddings/oleObject128.bin"/><Relationship Id="rId25" Type="http://schemas.openxmlformats.org/officeDocument/2006/relationships/image" Target="../media/image112.wmf"/><Relationship Id="rId2" Type="http://schemas.openxmlformats.org/officeDocument/2006/relationships/slideLayout" Target="../slideLayouts/slideLayout7.xml"/><Relationship Id="rId16" Type="http://schemas.openxmlformats.org/officeDocument/2006/relationships/image" Target="../media/image85.wmf"/><Relationship Id="rId20" Type="http://schemas.openxmlformats.org/officeDocument/2006/relationships/image" Target="../media/image88.wmf"/><Relationship Id="rId29" Type="http://schemas.openxmlformats.org/officeDocument/2006/relationships/image" Target="../media/image44.wmf"/><Relationship Id="rId1" Type="http://schemas.openxmlformats.org/officeDocument/2006/relationships/vmlDrawing" Target="../drawings/vmlDrawing13.vml"/><Relationship Id="rId6" Type="http://schemas.openxmlformats.org/officeDocument/2006/relationships/image" Target="../media/image95.wmf"/><Relationship Id="rId11" Type="http://schemas.openxmlformats.org/officeDocument/2006/relationships/oleObject" Target="../embeddings/oleObject125.bin"/><Relationship Id="rId24" Type="http://schemas.openxmlformats.org/officeDocument/2006/relationships/oleObject" Target="../embeddings/oleObject132.bin"/><Relationship Id="rId5" Type="http://schemas.openxmlformats.org/officeDocument/2006/relationships/oleObject" Target="../embeddings/oleObject122.bin"/><Relationship Id="rId15" Type="http://schemas.openxmlformats.org/officeDocument/2006/relationships/oleObject" Target="../embeddings/oleObject127.bin"/><Relationship Id="rId23" Type="http://schemas.openxmlformats.org/officeDocument/2006/relationships/oleObject" Target="../embeddings/oleObject131.bin"/><Relationship Id="rId28" Type="http://schemas.openxmlformats.org/officeDocument/2006/relationships/oleObject" Target="../embeddings/oleObject134.bin"/><Relationship Id="rId10" Type="http://schemas.openxmlformats.org/officeDocument/2006/relationships/image" Target="../media/image108.wmf"/><Relationship Id="rId19" Type="http://schemas.openxmlformats.org/officeDocument/2006/relationships/oleObject" Target="../embeddings/oleObject129.bin"/><Relationship Id="rId4" Type="http://schemas.openxmlformats.org/officeDocument/2006/relationships/image" Target="../media/image106.wmf"/><Relationship Id="rId9" Type="http://schemas.openxmlformats.org/officeDocument/2006/relationships/oleObject" Target="../embeddings/oleObject124.bin"/><Relationship Id="rId14" Type="http://schemas.openxmlformats.org/officeDocument/2006/relationships/image" Target="../media/image110.wmf"/><Relationship Id="rId22" Type="http://schemas.openxmlformats.org/officeDocument/2006/relationships/image" Target="../media/image111.wmf"/><Relationship Id="rId27" Type="http://schemas.openxmlformats.org/officeDocument/2006/relationships/image" Target="../media/image113.wmf"/></Relationships>
</file>

<file path=ppt/slides/_rels/slide14.xml.rels><?xml version="1.0" encoding="UTF-8" standalone="yes"?>
<Relationships xmlns="http://schemas.openxmlformats.org/package/2006/relationships"><Relationship Id="rId8" Type="http://schemas.openxmlformats.org/officeDocument/2006/relationships/image" Target="../media/image116.wmf"/><Relationship Id="rId13" Type="http://schemas.openxmlformats.org/officeDocument/2006/relationships/oleObject" Target="../embeddings/oleObject140.bin"/><Relationship Id="rId18" Type="http://schemas.openxmlformats.org/officeDocument/2006/relationships/image" Target="../media/image99.wmf"/><Relationship Id="rId26" Type="http://schemas.openxmlformats.org/officeDocument/2006/relationships/image" Target="../media/image123.wmf"/><Relationship Id="rId3" Type="http://schemas.openxmlformats.org/officeDocument/2006/relationships/oleObject" Target="../embeddings/oleObject135.bin"/><Relationship Id="rId21" Type="http://schemas.openxmlformats.org/officeDocument/2006/relationships/oleObject" Target="../embeddings/oleObject144.bin"/><Relationship Id="rId7" Type="http://schemas.openxmlformats.org/officeDocument/2006/relationships/oleObject" Target="../embeddings/oleObject137.bin"/><Relationship Id="rId12" Type="http://schemas.openxmlformats.org/officeDocument/2006/relationships/image" Target="../media/image118.wmf"/><Relationship Id="rId17" Type="http://schemas.openxmlformats.org/officeDocument/2006/relationships/oleObject" Target="../embeddings/oleObject142.bin"/><Relationship Id="rId25" Type="http://schemas.openxmlformats.org/officeDocument/2006/relationships/oleObject" Target="../embeddings/oleObject146.bin"/><Relationship Id="rId2" Type="http://schemas.openxmlformats.org/officeDocument/2006/relationships/slideLayout" Target="../slideLayouts/slideLayout7.xml"/><Relationship Id="rId16" Type="http://schemas.openxmlformats.org/officeDocument/2006/relationships/image" Target="../media/image120.wmf"/><Relationship Id="rId20" Type="http://schemas.openxmlformats.org/officeDocument/2006/relationships/image" Target="../media/image121.wmf"/><Relationship Id="rId1" Type="http://schemas.openxmlformats.org/officeDocument/2006/relationships/vmlDrawing" Target="../drawings/vmlDrawing14.vml"/><Relationship Id="rId6" Type="http://schemas.openxmlformats.org/officeDocument/2006/relationships/image" Target="../media/image115.wmf"/><Relationship Id="rId11" Type="http://schemas.openxmlformats.org/officeDocument/2006/relationships/oleObject" Target="../embeddings/oleObject139.bin"/><Relationship Id="rId24" Type="http://schemas.openxmlformats.org/officeDocument/2006/relationships/image" Target="../media/image122.wmf"/><Relationship Id="rId5" Type="http://schemas.openxmlformats.org/officeDocument/2006/relationships/oleObject" Target="../embeddings/oleObject136.bin"/><Relationship Id="rId15" Type="http://schemas.openxmlformats.org/officeDocument/2006/relationships/oleObject" Target="../embeddings/oleObject141.bin"/><Relationship Id="rId23" Type="http://schemas.openxmlformats.org/officeDocument/2006/relationships/oleObject" Target="../embeddings/oleObject145.bin"/><Relationship Id="rId10" Type="http://schemas.openxmlformats.org/officeDocument/2006/relationships/image" Target="../media/image117.wmf"/><Relationship Id="rId19" Type="http://schemas.openxmlformats.org/officeDocument/2006/relationships/oleObject" Target="../embeddings/oleObject143.bin"/><Relationship Id="rId4" Type="http://schemas.openxmlformats.org/officeDocument/2006/relationships/image" Target="../media/image114.wmf"/><Relationship Id="rId9" Type="http://schemas.openxmlformats.org/officeDocument/2006/relationships/oleObject" Target="../embeddings/oleObject138.bin"/><Relationship Id="rId14" Type="http://schemas.openxmlformats.org/officeDocument/2006/relationships/image" Target="../media/image119.wmf"/><Relationship Id="rId22" Type="http://schemas.openxmlformats.org/officeDocument/2006/relationships/image" Target="../media/image86.wmf"/><Relationship Id="rId27" Type="http://schemas.openxmlformats.org/officeDocument/2006/relationships/oleObject" Target="../embeddings/oleObject147.bin"/></Relationships>
</file>

<file path=ppt/slides/_rels/slide15.xml.rels><?xml version="1.0" encoding="UTF-8" standalone="yes"?>
<Relationships xmlns="http://schemas.openxmlformats.org/package/2006/relationships"><Relationship Id="rId8" Type="http://schemas.openxmlformats.org/officeDocument/2006/relationships/image" Target="../media/image125.wmf"/><Relationship Id="rId13" Type="http://schemas.openxmlformats.org/officeDocument/2006/relationships/oleObject" Target="../embeddings/oleObject153.bin"/><Relationship Id="rId18" Type="http://schemas.openxmlformats.org/officeDocument/2006/relationships/image" Target="../media/image85.wmf"/><Relationship Id="rId3" Type="http://schemas.openxmlformats.org/officeDocument/2006/relationships/oleObject" Target="../embeddings/oleObject148.bin"/><Relationship Id="rId21" Type="http://schemas.openxmlformats.org/officeDocument/2006/relationships/image" Target="../media/image88.wmf"/><Relationship Id="rId7" Type="http://schemas.openxmlformats.org/officeDocument/2006/relationships/oleObject" Target="../embeddings/oleObject150.bin"/><Relationship Id="rId12" Type="http://schemas.openxmlformats.org/officeDocument/2006/relationships/image" Target="../media/image86.wmf"/><Relationship Id="rId17" Type="http://schemas.openxmlformats.org/officeDocument/2006/relationships/oleObject" Target="../embeddings/oleObject155.bin"/><Relationship Id="rId2" Type="http://schemas.openxmlformats.org/officeDocument/2006/relationships/slideLayout" Target="../slideLayouts/slideLayout7.xml"/><Relationship Id="rId16" Type="http://schemas.openxmlformats.org/officeDocument/2006/relationships/image" Target="../media/image127.wmf"/><Relationship Id="rId20" Type="http://schemas.openxmlformats.org/officeDocument/2006/relationships/oleObject" Target="../embeddings/oleObject157.bin"/><Relationship Id="rId1" Type="http://schemas.openxmlformats.org/officeDocument/2006/relationships/vmlDrawing" Target="../drawings/vmlDrawing15.vml"/><Relationship Id="rId6" Type="http://schemas.openxmlformats.org/officeDocument/2006/relationships/image" Target="../media/image115.wmf"/><Relationship Id="rId11" Type="http://schemas.openxmlformats.org/officeDocument/2006/relationships/oleObject" Target="../embeddings/oleObject152.bin"/><Relationship Id="rId5" Type="http://schemas.openxmlformats.org/officeDocument/2006/relationships/oleObject" Target="../embeddings/oleObject149.bin"/><Relationship Id="rId15" Type="http://schemas.openxmlformats.org/officeDocument/2006/relationships/oleObject" Target="../embeddings/oleObject154.bin"/><Relationship Id="rId23" Type="http://schemas.openxmlformats.org/officeDocument/2006/relationships/oleObject" Target="../embeddings/oleObject159.bin"/><Relationship Id="rId10" Type="http://schemas.openxmlformats.org/officeDocument/2006/relationships/image" Target="../media/image121.wmf"/><Relationship Id="rId19" Type="http://schemas.openxmlformats.org/officeDocument/2006/relationships/oleObject" Target="../embeddings/oleObject156.bin"/><Relationship Id="rId4" Type="http://schemas.openxmlformats.org/officeDocument/2006/relationships/image" Target="../media/image124.wmf"/><Relationship Id="rId9" Type="http://schemas.openxmlformats.org/officeDocument/2006/relationships/oleObject" Target="../embeddings/oleObject151.bin"/><Relationship Id="rId14" Type="http://schemas.openxmlformats.org/officeDocument/2006/relationships/image" Target="../media/image126.wmf"/><Relationship Id="rId22" Type="http://schemas.openxmlformats.org/officeDocument/2006/relationships/oleObject" Target="../embeddings/oleObject158.bin"/></Relationships>
</file>

<file path=ppt/slides/_rels/slide16.xml.rels><?xml version="1.0" encoding="UTF-8" standalone="yes"?>
<Relationships xmlns="http://schemas.openxmlformats.org/package/2006/relationships"><Relationship Id="rId8" Type="http://schemas.openxmlformats.org/officeDocument/2006/relationships/image" Target="../media/image130.wmf"/><Relationship Id="rId13" Type="http://schemas.openxmlformats.org/officeDocument/2006/relationships/oleObject" Target="../embeddings/oleObject165.bin"/><Relationship Id="rId18" Type="http://schemas.openxmlformats.org/officeDocument/2006/relationships/image" Target="../media/image133.wmf"/><Relationship Id="rId3" Type="http://schemas.openxmlformats.org/officeDocument/2006/relationships/oleObject" Target="../embeddings/oleObject160.bin"/><Relationship Id="rId21" Type="http://schemas.openxmlformats.org/officeDocument/2006/relationships/oleObject" Target="../embeddings/oleObject169.bin"/><Relationship Id="rId7" Type="http://schemas.openxmlformats.org/officeDocument/2006/relationships/oleObject" Target="../embeddings/oleObject162.bin"/><Relationship Id="rId12" Type="http://schemas.openxmlformats.org/officeDocument/2006/relationships/image" Target="../media/image132.wmf"/><Relationship Id="rId17" Type="http://schemas.openxmlformats.org/officeDocument/2006/relationships/oleObject" Target="../embeddings/oleObject167.bin"/><Relationship Id="rId25" Type="http://schemas.openxmlformats.org/officeDocument/2006/relationships/image" Target="../media/image135.wmf"/><Relationship Id="rId2" Type="http://schemas.openxmlformats.org/officeDocument/2006/relationships/slideLayout" Target="../slideLayouts/slideLayout7.xml"/><Relationship Id="rId16" Type="http://schemas.openxmlformats.org/officeDocument/2006/relationships/image" Target="../media/image86.wmf"/><Relationship Id="rId20" Type="http://schemas.openxmlformats.org/officeDocument/2006/relationships/image" Target="../media/image44.wmf"/><Relationship Id="rId1" Type="http://schemas.openxmlformats.org/officeDocument/2006/relationships/vmlDrawing" Target="../drawings/vmlDrawing16.vml"/><Relationship Id="rId6" Type="http://schemas.openxmlformats.org/officeDocument/2006/relationships/image" Target="../media/image129.wmf"/><Relationship Id="rId11" Type="http://schemas.openxmlformats.org/officeDocument/2006/relationships/oleObject" Target="../embeddings/oleObject164.bin"/><Relationship Id="rId24" Type="http://schemas.openxmlformats.org/officeDocument/2006/relationships/oleObject" Target="../embeddings/oleObject171.bin"/><Relationship Id="rId5" Type="http://schemas.openxmlformats.org/officeDocument/2006/relationships/oleObject" Target="../embeddings/oleObject161.bin"/><Relationship Id="rId15" Type="http://schemas.openxmlformats.org/officeDocument/2006/relationships/oleObject" Target="../embeddings/oleObject166.bin"/><Relationship Id="rId23" Type="http://schemas.openxmlformats.org/officeDocument/2006/relationships/oleObject" Target="../embeddings/oleObject170.bin"/><Relationship Id="rId10" Type="http://schemas.openxmlformats.org/officeDocument/2006/relationships/image" Target="../media/image131.wmf"/><Relationship Id="rId19" Type="http://schemas.openxmlformats.org/officeDocument/2006/relationships/oleObject" Target="../embeddings/oleObject168.bin"/><Relationship Id="rId4" Type="http://schemas.openxmlformats.org/officeDocument/2006/relationships/image" Target="../media/image128.wmf"/><Relationship Id="rId9" Type="http://schemas.openxmlformats.org/officeDocument/2006/relationships/oleObject" Target="../embeddings/oleObject163.bin"/><Relationship Id="rId14" Type="http://schemas.openxmlformats.org/officeDocument/2006/relationships/image" Target="../media/image121.wmf"/><Relationship Id="rId22" Type="http://schemas.openxmlformats.org/officeDocument/2006/relationships/image" Target="../media/image134.wmf"/></Relationships>
</file>

<file path=ppt/slides/_rels/slide17.xml.rels><?xml version="1.0" encoding="UTF-8" standalone="yes"?>
<Relationships xmlns="http://schemas.openxmlformats.org/package/2006/relationships"><Relationship Id="rId8" Type="http://schemas.openxmlformats.org/officeDocument/2006/relationships/image" Target="../media/image121.wmf"/><Relationship Id="rId13" Type="http://schemas.openxmlformats.org/officeDocument/2006/relationships/oleObject" Target="../embeddings/oleObject177.bin"/><Relationship Id="rId18" Type="http://schemas.openxmlformats.org/officeDocument/2006/relationships/image" Target="../media/image141.wmf"/><Relationship Id="rId3" Type="http://schemas.openxmlformats.org/officeDocument/2006/relationships/oleObject" Target="../embeddings/oleObject172.bin"/><Relationship Id="rId21" Type="http://schemas.openxmlformats.org/officeDocument/2006/relationships/oleObject" Target="../embeddings/oleObject181.bin"/><Relationship Id="rId7" Type="http://schemas.openxmlformats.org/officeDocument/2006/relationships/oleObject" Target="../embeddings/oleObject174.bin"/><Relationship Id="rId12" Type="http://schemas.openxmlformats.org/officeDocument/2006/relationships/image" Target="../media/image138.wmf"/><Relationship Id="rId17" Type="http://schemas.openxmlformats.org/officeDocument/2006/relationships/oleObject" Target="../embeddings/oleObject179.bin"/><Relationship Id="rId2" Type="http://schemas.openxmlformats.org/officeDocument/2006/relationships/slideLayout" Target="../slideLayouts/slideLayout7.xml"/><Relationship Id="rId16" Type="http://schemas.openxmlformats.org/officeDocument/2006/relationships/image" Target="../media/image140.wmf"/><Relationship Id="rId20" Type="http://schemas.openxmlformats.org/officeDocument/2006/relationships/image" Target="../media/image142.wmf"/><Relationship Id="rId1" Type="http://schemas.openxmlformats.org/officeDocument/2006/relationships/vmlDrawing" Target="../drawings/vmlDrawing17.vml"/><Relationship Id="rId6" Type="http://schemas.openxmlformats.org/officeDocument/2006/relationships/image" Target="../media/image137.wmf"/><Relationship Id="rId11" Type="http://schemas.openxmlformats.org/officeDocument/2006/relationships/oleObject" Target="../embeddings/oleObject176.bin"/><Relationship Id="rId5" Type="http://schemas.openxmlformats.org/officeDocument/2006/relationships/oleObject" Target="../embeddings/oleObject173.bin"/><Relationship Id="rId15" Type="http://schemas.openxmlformats.org/officeDocument/2006/relationships/oleObject" Target="../embeddings/oleObject178.bin"/><Relationship Id="rId10" Type="http://schemas.openxmlformats.org/officeDocument/2006/relationships/image" Target="../media/image86.wmf"/><Relationship Id="rId19" Type="http://schemas.openxmlformats.org/officeDocument/2006/relationships/oleObject" Target="../embeddings/oleObject180.bin"/><Relationship Id="rId4" Type="http://schemas.openxmlformats.org/officeDocument/2006/relationships/image" Target="../media/image136.wmf"/><Relationship Id="rId9" Type="http://schemas.openxmlformats.org/officeDocument/2006/relationships/oleObject" Target="../embeddings/oleObject175.bin"/><Relationship Id="rId14" Type="http://schemas.openxmlformats.org/officeDocument/2006/relationships/image" Target="../media/image139.wmf"/><Relationship Id="rId22" Type="http://schemas.openxmlformats.org/officeDocument/2006/relationships/oleObject" Target="../embeddings/oleObject182.bin"/></Relationships>
</file>

<file path=ppt/slides/_rels/slide18.xml.rels><?xml version="1.0" encoding="UTF-8" standalone="yes"?>
<Relationships xmlns="http://schemas.openxmlformats.org/package/2006/relationships"><Relationship Id="rId8" Type="http://schemas.openxmlformats.org/officeDocument/2006/relationships/image" Target="../media/image145.wmf"/><Relationship Id="rId13" Type="http://schemas.openxmlformats.org/officeDocument/2006/relationships/oleObject" Target="../embeddings/oleObject188.bin"/><Relationship Id="rId18" Type="http://schemas.openxmlformats.org/officeDocument/2006/relationships/image" Target="../media/image150.wmf"/><Relationship Id="rId26" Type="http://schemas.openxmlformats.org/officeDocument/2006/relationships/image" Target="../media/image121.wmf"/><Relationship Id="rId3" Type="http://schemas.openxmlformats.org/officeDocument/2006/relationships/oleObject" Target="../embeddings/oleObject183.bin"/><Relationship Id="rId21" Type="http://schemas.openxmlformats.org/officeDocument/2006/relationships/oleObject" Target="../embeddings/oleObject192.bin"/><Relationship Id="rId7" Type="http://schemas.openxmlformats.org/officeDocument/2006/relationships/oleObject" Target="../embeddings/oleObject185.bin"/><Relationship Id="rId12" Type="http://schemas.openxmlformats.org/officeDocument/2006/relationships/image" Target="../media/image147.wmf"/><Relationship Id="rId17" Type="http://schemas.openxmlformats.org/officeDocument/2006/relationships/oleObject" Target="../embeddings/oleObject190.bin"/><Relationship Id="rId25" Type="http://schemas.openxmlformats.org/officeDocument/2006/relationships/oleObject" Target="../embeddings/oleObject194.bin"/><Relationship Id="rId2" Type="http://schemas.openxmlformats.org/officeDocument/2006/relationships/slideLayout" Target="../slideLayouts/slideLayout7.xml"/><Relationship Id="rId16" Type="http://schemas.openxmlformats.org/officeDocument/2006/relationships/image" Target="../media/image149.wmf"/><Relationship Id="rId20" Type="http://schemas.openxmlformats.org/officeDocument/2006/relationships/image" Target="../media/image151.wmf"/><Relationship Id="rId29" Type="http://schemas.openxmlformats.org/officeDocument/2006/relationships/image" Target="../media/image88.wmf"/><Relationship Id="rId1" Type="http://schemas.openxmlformats.org/officeDocument/2006/relationships/vmlDrawing" Target="../drawings/vmlDrawing18.vml"/><Relationship Id="rId6" Type="http://schemas.openxmlformats.org/officeDocument/2006/relationships/image" Target="../media/image144.wmf"/><Relationship Id="rId11" Type="http://schemas.openxmlformats.org/officeDocument/2006/relationships/oleObject" Target="../embeddings/oleObject187.bin"/><Relationship Id="rId24" Type="http://schemas.openxmlformats.org/officeDocument/2006/relationships/image" Target="../media/image86.wmf"/><Relationship Id="rId32" Type="http://schemas.openxmlformats.org/officeDocument/2006/relationships/oleObject" Target="../embeddings/oleObject198.bin"/><Relationship Id="rId5" Type="http://schemas.openxmlformats.org/officeDocument/2006/relationships/oleObject" Target="../embeddings/oleObject184.bin"/><Relationship Id="rId15" Type="http://schemas.openxmlformats.org/officeDocument/2006/relationships/oleObject" Target="../embeddings/oleObject189.bin"/><Relationship Id="rId23" Type="http://schemas.openxmlformats.org/officeDocument/2006/relationships/oleObject" Target="../embeddings/oleObject193.bin"/><Relationship Id="rId28" Type="http://schemas.openxmlformats.org/officeDocument/2006/relationships/oleObject" Target="../embeddings/oleObject196.bin"/><Relationship Id="rId10" Type="http://schemas.openxmlformats.org/officeDocument/2006/relationships/image" Target="../media/image146.wmf"/><Relationship Id="rId19" Type="http://schemas.openxmlformats.org/officeDocument/2006/relationships/oleObject" Target="../embeddings/oleObject191.bin"/><Relationship Id="rId31" Type="http://schemas.openxmlformats.org/officeDocument/2006/relationships/image" Target="../media/image153.wmf"/><Relationship Id="rId4" Type="http://schemas.openxmlformats.org/officeDocument/2006/relationships/image" Target="../media/image143.wmf"/><Relationship Id="rId9" Type="http://schemas.openxmlformats.org/officeDocument/2006/relationships/oleObject" Target="../embeddings/oleObject186.bin"/><Relationship Id="rId14" Type="http://schemas.openxmlformats.org/officeDocument/2006/relationships/image" Target="../media/image148.wmf"/><Relationship Id="rId22" Type="http://schemas.openxmlformats.org/officeDocument/2006/relationships/image" Target="../media/image152.wmf"/><Relationship Id="rId27" Type="http://schemas.openxmlformats.org/officeDocument/2006/relationships/oleObject" Target="../embeddings/oleObject195.bin"/><Relationship Id="rId30" Type="http://schemas.openxmlformats.org/officeDocument/2006/relationships/oleObject" Target="../embeddings/oleObject197.bin"/></Relationships>
</file>

<file path=ppt/slides/_rels/slide19.xml.rels><?xml version="1.0" encoding="UTF-8" standalone="yes"?>
<Relationships xmlns="http://schemas.openxmlformats.org/package/2006/relationships"><Relationship Id="rId8" Type="http://schemas.openxmlformats.org/officeDocument/2006/relationships/image" Target="../media/image156.wmf"/><Relationship Id="rId13" Type="http://schemas.openxmlformats.org/officeDocument/2006/relationships/oleObject" Target="../embeddings/oleObject204.bin"/><Relationship Id="rId18" Type="http://schemas.openxmlformats.org/officeDocument/2006/relationships/oleObject" Target="../embeddings/oleObject207.bin"/><Relationship Id="rId3" Type="http://schemas.openxmlformats.org/officeDocument/2006/relationships/oleObject" Target="../embeddings/oleObject199.bin"/><Relationship Id="rId21" Type="http://schemas.openxmlformats.org/officeDocument/2006/relationships/oleObject" Target="../embeddings/oleObject209.bin"/><Relationship Id="rId7" Type="http://schemas.openxmlformats.org/officeDocument/2006/relationships/oleObject" Target="../embeddings/oleObject201.bin"/><Relationship Id="rId12" Type="http://schemas.openxmlformats.org/officeDocument/2006/relationships/image" Target="../media/image158.wmf"/><Relationship Id="rId17" Type="http://schemas.openxmlformats.org/officeDocument/2006/relationships/oleObject" Target="../embeddings/oleObject206.bin"/><Relationship Id="rId2" Type="http://schemas.openxmlformats.org/officeDocument/2006/relationships/slideLayout" Target="../slideLayouts/slideLayout7.xml"/><Relationship Id="rId16" Type="http://schemas.openxmlformats.org/officeDocument/2006/relationships/image" Target="../media/image121.wmf"/><Relationship Id="rId20" Type="http://schemas.openxmlformats.org/officeDocument/2006/relationships/image" Target="../media/image159.wmf"/><Relationship Id="rId1" Type="http://schemas.openxmlformats.org/officeDocument/2006/relationships/vmlDrawing" Target="../drawings/vmlDrawing19.vml"/><Relationship Id="rId6" Type="http://schemas.openxmlformats.org/officeDocument/2006/relationships/image" Target="../media/image155.wmf"/><Relationship Id="rId11" Type="http://schemas.openxmlformats.org/officeDocument/2006/relationships/oleObject" Target="../embeddings/oleObject203.bin"/><Relationship Id="rId5" Type="http://schemas.openxmlformats.org/officeDocument/2006/relationships/oleObject" Target="../embeddings/oleObject200.bin"/><Relationship Id="rId15" Type="http://schemas.openxmlformats.org/officeDocument/2006/relationships/oleObject" Target="../embeddings/oleObject205.bin"/><Relationship Id="rId10" Type="http://schemas.openxmlformats.org/officeDocument/2006/relationships/image" Target="../media/image157.wmf"/><Relationship Id="rId19" Type="http://schemas.openxmlformats.org/officeDocument/2006/relationships/oleObject" Target="../embeddings/oleObject208.bin"/><Relationship Id="rId4" Type="http://schemas.openxmlformats.org/officeDocument/2006/relationships/image" Target="../media/image154.wmf"/><Relationship Id="rId9" Type="http://schemas.openxmlformats.org/officeDocument/2006/relationships/oleObject" Target="../embeddings/oleObject202.bin"/><Relationship Id="rId14" Type="http://schemas.openxmlformats.org/officeDocument/2006/relationships/image" Target="../media/image86.wmf"/><Relationship Id="rId22" Type="http://schemas.openxmlformats.org/officeDocument/2006/relationships/image" Target="../media/image160.wmf"/></Relationships>
</file>

<file path=ppt/slides/_rels/slide2.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8.bin"/><Relationship Id="rId18" Type="http://schemas.openxmlformats.org/officeDocument/2006/relationships/image" Target="../media/image18.wmf"/><Relationship Id="rId3" Type="http://schemas.openxmlformats.org/officeDocument/2006/relationships/oleObject" Target="../embeddings/oleObject13.bin"/><Relationship Id="rId7" Type="http://schemas.openxmlformats.org/officeDocument/2006/relationships/oleObject" Target="../embeddings/oleObject15.bin"/><Relationship Id="rId12" Type="http://schemas.openxmlformats.org/officeDocument/2006/relationships/image" Target="../media/image16.wmf"/><Relationship Id="rId17" Type="http://schemas.openxmlformats.org/officeDocument/2006/relationships/oleObject" Target="../embeddings/oleObject20.bin"/><Relationship Id="rId2" Type="http://schemas.openxmlformats.org/officeDocument/2006/relationships/slideLayout" Target="../slideLayouts/slideLayout7.xml"/><Relationship Id="rId16" Type="http://schemas.openxmlformats.org/officeDocument/2006/relationships/image" Target="../media/image17.wmf"/><Relationship Id="rId1" Type="http://schemas.openxmlformats.org/officeDocument/2006/relationships/vmlDrawing" Target="../drawings/vmlDrawing2.vml"/><Relationship Id="rId6" Type="http://schemas.openxmlformats.org/officeDocument/2006/relationships/image" Target="../media/image13.wmf"/><Relationship Id="rId11" Type="http://schemas.openxmlformats.org/officeDocument/2006/relationships/oleObject" Target="../embeddings/oleObject17.bin"/><Relationship Id="rId5" Type="http://schemas.openxmlformats.org/officeDocument/2006/relationships/oleObject" Target="../embeddings/oleObject14.bin"/><Relationship Id="rId15" Type="http://schemas.openxmlformats.org/officeDocument/2006/relationships/oleObject" Target="../embeddings/oleObject19.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6.bin"/><Relationship Id="rId14" Type="http://schemas.openxmlformats.org/officeDocument/2006/relationships/image" Target="../media/image8.wmf"/></Relationships>
</file>

<file path=ppt/slides/_rels/slide20.xml.rels><?xml version="1.0" encoding="UTF-8" standalone="yes"?>
<Relationships xmlns="http://schemas.openxmlformats.org/package/2006/relationships"><Relationship Id="rId8" Type="http://schemas.openxmlformats.org/officeDocument/2006/relationships/image" Target="../media/image163.wmf"/><Relationship Id="rId13" Type="http://schemas.openxmlformats.org/officeDocument/2006/relationships/oleObject" Target="../embeddings/oleObject215.bin"/><Relationship Id="rId18" Type="http://schemas.openxmlformats.org/officeDocument/2006/relationships/oleObject" Target="../embeddings/oleObject218.bin"/><Relationship Id="rId3" Type="http://schemas.openxmlformats.org/officeDocument/2006/relationships/oleObject" Target="../embeddings/oleObject210.bin"/><Relationship Id="rId21" Type="http://schemas.openxmlformats.org/officeDocument/2006/relationships/oleObject" Target="../embeddings/oleObject220.bin"/><Relationship Id="rId7" Type="http://schemas.openxmlformats.org/officeDocument/2006/relationships/oleObject" Target="../embeddings/oleObject212.bin"/><Relationship Id="rId12" Type="http://schemas.openxmlformats.org/officeDocument/2006/relationships/image" Target="../media/image121.wmf"/><Relationship Id="rId17" Type="http://schemas.openxmlformats.org/officeDocument/2006/relationships/oleObject" Target="../embeddings/oleObject217.bin"/><Relationship Id="rId2" Type="http://schemas.openxmlformats.org/officeDocument/2006/relationships/slideLayout" Target="../slideLayouts/slideLayout7.xml"/><Relationship Id="rId16" Type="http://schemas.openxmlformats.org/officeDocument/2006/relationships/image" Target="../media/image133.wmf"/><Relationship Id="rId20" Type="http://schemas.openxmlformats.org/officeDocument/2006/relationships/image" Target="../media/image165.wmf"/><Relationship Id="rId1" Type="http://schemas.openxmlformats.org/officeDocument/2006/relationships/vmlDrawing" Target="../drawings/vmlDrawing20.vml"/><Relationship Id="rId6" Type="http://schemas.openxmlformats.org/officeDocument/2006/relationships/image" Target="../media/image162.wmf"/><Relationship Id="rId11" Type="http://schemas.openxmlformats.org/officeDocument/2006/relationships/oleObject" Target="../embeddings/oleObject214.bin"/><Relationship Id="rId5" Type="http://schemas.openxmlformats.org/officeDocument/2006/relationships/oleObject" Target="../embeddings/oleObject211.bin"/><Relationship Id="rId15" Type="http://schemas.openxmlformats.org/officeDocument/2006/relationships/oleObject" Target="../embeddings/oleObject216.bin"/><Relationship Id="rId10" Type="http://schemas.openxmlformats.org/officeDocument/2006/relationships/image" Target="../media/image164.wmf"/><Relationship Id="rId19" Type="http://schemas.openxmlformats.org/officeDocument/2006/relationships/oleObject" Target="../embeddings/oleObject219.bin"/><Relationship Id="rId4" Type="http://schemas.openxmlformats.org/officeDocument/2006/relationships/image" Target="../media/image161.wmf"/><Relationship Id="rId9" Type="http://schemas.openxmlformats.org/officeDocument/2006/relationships/oleObject" Target="../embeddings/oleObject213.bin"/><Relationship Id="rId14" Type="http://schemas.openxmlformats.org/officeDocument/2006/relationships/image" Target="../media/image86.wmf"/><Relationship Id="rId22" Type="http://schemas.openxmlformats.org/officeDocument/2006/relationships/image" Target="../media/image166.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21.bin"/><Relationship Id="rId2" Type="http://schemas.openxmlformats.org/officeDocument/2006/relationships/slideLayout" Target="../slideLayouts/slideLayout7.xml"/><Relationship Id="rId1" Type="http://schemas.openxmlformats.org/officeDocument/2006/relationships/vmlDrawing" Target="../drawings/vmlDrawing21.vml"/><Relationship Id="rId4" Type="http://schemas.openxmlformats.org/officeDocument/2006/relationships/image" Target="../media/image167.wmf"/></Relationships>
</file>

<file path=ppt/slides/_rels/slide22.xml.rels><?xml version="1.0" encoding="UTF-8" standalone="yes"?>
<Relationships xmlns="http://schemas.openxmlformats.org/package/2006/relationships"><Relationship Id="rId8" Type="http://schemas.openxmlformats.org/officeDocument/2006/relationships/image" Target="../media/image170.wmf"/><Relationship Id="rId13" Type="http://schemas.openxmlformats.org/officeDocument/2006/relationships/oleObject" Target="../embeddings/oleObject227.bin"/><Relationship Id="rId18" Type="http://schemas.openxmlformats.org/officeDocument/2006/relationships/image" Target="../media/image88.wmf"/><Relationship Id="rId3" Type="http://schemas.openxmlformats.org/officeDocument/2006/relationships/oleObject" Target="../embeddings/oleObject222.bin"/><Relationship Id="rId21" Type="http://schemas.openxmlformats.org/officeDocument/2006/relationships/oleObject" Target="../embeddings/oleObject231.bin"/><Relationship Id="rId7" Type="http://schemas.openxmlformats.org/officeDocument/2006/relationships/oleObject" Target="../embeddings/oleObject224.bin"/><Relationship Id="rId12" Type="http://schemas.openxmlformats.org/officeDocument/2006/relationships/image" Target="../media/image172.wmf"/><Relationship Id="rId17" Type="http://schemas.openxmlformats.org/officeDocument/2006/relationships/oleObject" Target="../embeddings/oleObject229.bin"/><Relationship Id="rId2" Type="http://schemas.openxmlformats.org/officeDocument/2006/relationships/slideLayout" Target="../slideLayouts/slideLayout7.xml"/><Relationship Id="rId16" Type="http://schemas.openxmlformats.org/officeDocument/2006/relationships/image" Target="../media/image174.wmf"/><Relationship Id="rId20" Type="http://schemas.openxmlformats.org/officeDocument/2006/relationships/image" Target="../media/image113.wmf"/><Relationship Id="rId1" Type="http://schemas.openxmlformats.org/officeDocument/2006/relationships/vmlDrawing" Target="../drawings/vmlDrawing22.vml"/><Relationship Id="rId6" Type="http://schemas.openxmlformats.org/officeDocument/2006/relationships/image" Target="../media/image169.wmf"/><Relationship Id="rId11" Type="http://schemas.openxmlformats.org/officeDocument/2006/relationships/oleObject" Target="../embeddings/oleObject226.bin"/><Relationship Id="rId5" Type="http://schemas.openxmlformats.org/officeDocument/2006/relationships/oleObject" Target="../embeddings/oleObject223.bin"/><Relationship Id="rId15" Type="http://schemas.openxmlformats.org/officeDocument/2006/relationships/oleObject" Target="../embeddings/oleObject228.bin"/><Relationship Id="rId23" Type="http://schemas.openxmlformats.org/officeDocument/2006/relationships/oleObject" Target="../embeddings/oleObject232.bin"/><Relationship Id="rId10" Type="http://schemas.openxmlformats.org/officeDocument/2006/relationships/image" Target="../media/image171.wmf"/><Relationship Id="rId19" Type="http://schemas.openxmlformats.org/officeDocument/2006/relationships/oleObject" Target="../embeddings/oleObject230.bin"/><Relationship Id="rId4" Type="http://schemas.openxmlformats.org/officeDocument/2006/relationships/image" Target="../media/image168.wmf"/><Relationship Id="rId9" Type="http://schemas.openxmlformats.org/officeDocument/2006/relationships/oleObject" Target="../embeddings/oleObject225.bin"/><Relationship Id="rId14" Type="http://schemas.openxmlformats.org/officeDocument/2006/relationships/image" Target="../media/image173.wmf"/><Relationship Id="rId22" Type="http://schemas.openxmlformats.org/officeDocument/2006/relationships/image" Target="../media/image175.wmf"/></Relationships>
</file>

<file path=ppt/slides/_rels/slide23.xml.rels><?xml version="1.0" encoding="UTF-8" standalone="yes"?>
<Relationships xmlns="http://schemas.openxmlformats.org/package/2006/relationships"><Relationship Id="rId8" Type="http://schemas.openxmlformats.org/officeDocument/2006/relationships/image" Target="../media/image178.wmf"/><Relationship Id="rId13" Type="http://schemas.openxmlformats.org/officeDocument/2006/relationships/oleObject" Target="../embeddings/oleObject238.bin"/><Relationship Id="rId3" Type="http://schemas.openxmlformats.org/officeDocument/2006/relationships/oleObject" Target="../embeddings/oleObject233.bin"/><Relationship Id="rId7" Type="http://schemas.openxmlformats.org/officeDocument/2006/relationships/oleObject" Target="../embeddings/oleObject235.bin"/><Relationship Id="rId12" Type="http://schemas.openxmlformats.org/officeDocument/2006/relationships/image" Target="../media/image180.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image" Target="../media/image177.wmf"/><Relationship Id="rId11" Type="http://schemas.openxmlformats.org/officeDocument/2006/relationships/oleObject" Target="../embeddings/oleObject237.bin"/><Relationship Id="rId5" Type="http://schemas.openxmlformats.org/officeDocument/2006/relationships/oleObject" Target="../embeddings/oleObject234.bin"/><Relationship Id="rId10" Type="http://schemas.openxmlformats.org/officeDocument/2006/relationships/image" Target="../media/image179.wmf"/><Relationship Id="rId4" Type="http://schemas.openxmlformats.org/officeDocument/2006/relationships/image" Target="../media/image176.wmf"/><Relationship Id="rId9" Type="http://schemas.openxmlformats.org/officeDocument/2006/relationships/oleObject" Target="../embeddings/oleObject236.bin"/><Relationship Id="rId14" Type="http://schemas.openxmlformats.org/officeDocument/2006/relationships/image" Target="../media/image181.wmf"/></Relationships>
</file>

<file path=ppt/slides/_rels/slide3.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26.bin"/><Relationship Id="rId18" Type="http://schemas.openxmlformats.org/officeDocument/2006/relationships/image" Target="../media/image26.wmf"/><Relationship Id="rId3" Type="http://schemas.openxmlformats.org/officeDocument/2006/relationships/oleObject" Target="../embeddings/oleObject21.bin"/><Relationship Id="rId7" Type="http://schemas.openxmlformats.org/officeDocument/2006/relationships/oleObject" Target="../embeddings/oleObject23.bin"/><Relationship Id="rId12" Type="http://schemas.openxmlformats.org/officeDocument/2006/relationships/image" Target="../media/image23.wmf"/><Relationship Id="rId17" Type="http://schemas.openxmlformats.org/officeDocument/2006/relationships/oleObject" Target="../embeddings/oleObject28.bin"/><Relationship Id="rId2" Type="http://schemas.openxmlformats.org/officeDocument/2006/relationships/slideLayout" Target="../slideLayouts/slideLayout7.xml"/><Relationship Id="rId16" Type="http://schemas.openxmlformats.org/officeDocument/2006/relationships/image" Target="../media/image25.wmf"/><Relationship Id="rId20" Type="http://schemas.openxmlformats.org/officeDocument/2006/relationships/image" Target="../media/image27.wmf"/><Relationship Id="rId1" Type="http://schemas.openxmlformats.org/officeDocument/2006/relationships/vmlDrawing" Target="../drawings/vmlDrawing3.vml"/><Relationship Id="rId6" Type="http://schemas.openxmlformats.org/officeDocument/2006/relationships/image" Target="../media/image20.wmf"/><Relationship Id="rId11" Type="http://schemas.openxmlformats.org/officeDocument/2006/relationships/oleObject" Target="../embeddings/oleObject25.bin"/><Relationship Id="rId5" Type="http://schemas.openxmlformats.org/officeDocument/2006/relationships/oleObject" Target="../embeddings/oleObject22.bin"/><Relationship Id="rId15" Type="http://schemas.openxmlformats.org/officeDocument/2006/relationships/oleObject" Target="../embeddings/oleObject27.bin"/><Relationship Id="rId10" Type="http://schemas.openxmlformats.org/officeDocument/2006/relationships/image" Target="../media/image22.wmf"/><Relationship Id="rId19" Type="http://schemas.openxmlformats.org/officeDocument/2006/relationships/oleObject" Target="../embeddings/oleObject29.bin"/><Relationship Id="rId4" Type="http://schemas.openxmlformats.org/officeDocument/2006/relationships/image" Target="../media/image19.wmf"/><Relationship Id="rId9" Type="http://schemas.openxmlformats.org/officeDocument/2006/relationships/oleObject" Target="../embeddings/oleObject24.bin"/><Relationship Id="rId14" Type="http://schemas.openxmlformats.org/officeDocument/2006/relationships/image" Target="../media/image24.wmf"/></Relationships>
</file>

<file path=ppt/slides/_rels/slide4.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30.bin"/><Relationship Id="rId7" Type="http://schemas.openxmlformats.org/officeDocument/2006/relationships/oleObject" Target="../embeddings/oleObject32.bin"/><Relationship Id="rId12"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29.wmf"/><Relationship Id="rId11" Type="http://schemas.openxmlformats.org/officeDocument/2006/relationships/oleObject" Target="../embeddings/oleObject34.bin"/><Relationship Id="rId5" Type="http://schemas.openxmlformats.org/officeDocument/2006/relationships/oleObject" Target="../embeddings/oleObject31.bin"/><Relationship Id="rId10" Type="http://schemas.openxmlformats.org/officeDocument/2006/relationships/image" Target="../media/image31.wmf"/><Relationship Id="rId4" Type="http://schemas.openxmlformats.org/officeDocument/2006/relationships/image" Target="../media/image28.wmf"/><Relationship Id="rId9" Type="http://schemas.openxmlformats.org/officeDocument/2006/relationships/oleObject" Target="../embeddings/oleObject33.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8.bin"/><Relationship Id="rId13" Type="http://schemas.openxmlformats.org/officeDocument/2006/relationships/image" Target="../media/image32.wmf"/><Relationship Id="rId3" Type="http://schemas.openxmlformats.org/officeDocument/2006/relationships/oleObject" Target="../embeddings/oleObject35.bin"/><Relationship Id="rId7" Type="http://schemas.openxmlformats.org/officeDocument/2006/relationships/image" Target="../media/image34.wmf"/><Relationship Id="rId12"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37.bin"/><Relationship Id="rId11" Type="http://schemas.openxmlformats.org/officeDocument/2006/relationships/image" Target="../media/image36.wmf"/><Relationship Id="rId5" Type="http://schemas.openxmlformats.org/officeDocument/2006/relationships/oleObject" Target="../embeddings/oleObject36.bin"/><Relationship Id="rId10" Type="http://schemas.openxmlformats.org/officeDocument/2006/relationships/oleObject" Target="../embeddings/oleObject39.bin"/><Relationship Id="rId4" Type="http://schemas.openxmlformats.org/officeDocument/2006/relationships/image" Target="../media/image33.wmf"/><Relationship Id="rId9" Type="http://schemas.openxmlformats.org/officeDocument/2006/relationships/image" Target="../media/image35.wmf"/></Relationships>
</file>

<file path=ppt/slides/_rels/slide6.x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oleObject" Target="../embeddings/oleObject46.bin"/><Relationship Id="rId18" Type="http://schemas.openxmlformats.org/officeDocument/2006/relationships/image" Target="../media/image43.wmf"/><Relationship Id="rId26" Type="http://schemas.openxmlformats.org/officeDocument/2006/relationships/oleObject" Target="../embeddings/oleObject53.bin"/><Relationship Id="rId3" Type="http://schemas.openxmlformats.org/officeDocument/2006/relationships/oleObject" Target="../embeddings/oleObject41.bin"/><Relationship Id="rId21" Type="http://schemas.openxmlformats.org/officeDocument/2006/relationships/oleObject" Target="../embeddings/oleObject50.bin"/><Relationship Id="rId7" Type="http://schemas.openxmlformats.org/officeDocument/2006/relationships/oleObject" Target="../embeddings/oleObject43.bin"/><Relationship Id="rId12" Type="http://schemas.openxmlformats.org/officeDocument/2006/relationships/image" Target="../media/image40.wmf"/><Relationship Id="rId17" Type="http://schemas.openxmlformats.org/officeDocument/2006/relationships/oleObject" Target="../embeddings/oleObject48.bin"/><Relationship Id="rId25" Type="http://schemas.openxmlformats.org/officeDocument/2006/relationships/image" Target="../media/image46.wmf"/><Relationship Id="rId2" Type="http://schemas.openxmlformats.org/officeDocument/2006/relationships/slideLayout" Target="../slideLayouts/slideLayout7.xml"/><Relationship Id="rId16" Type="http://schemas.openxmlformats.org/officeDocument/2006/relationships/image" Target="../media/image42.wmf"/><Relationship Id="rId20" Type="http://schemas.openxmlformats.org/officeDocument/2006/relationships/image" Target="../media/image44.wmf"/><Relationship Id="rId1" Type="http://schemas.openxmlformats.org/officeDocument/2006/relationships/vmlDrawing" Target="../drawings/vmlDrawing6.vml"/><Relationship Id="rId6" Type="http://schemas.openxmlformats.org/officeDocument/2006/relationships/image" Target="../media/image38.wmf"/><Relationship Id="rId11" Type="http://schemas.openxmlformats.org/officeDocument/2006/relationships/oleObject" Target="../embeddings/oleObject45.bin"/><Relationship Id="rId24" Type="http://schemas.openxmlformats.org/officeDocument/2006/relationships/oleObject" Target="../embeddings/oleObject52.bin"/><Relationship Id="rId5" Type="http://schemas.openxmlformats.org/officeDocument/2006/relationships/oleObject" Target="../embeddings/oleObject42.bin"/><Relationship Id="rId15" Type="http://schemas.openxmlformats.org/officeDocument/2006/relationships/oleObject" Target="../embeddings/oleObject47.bin"/><Relationship Id="rId23" Type="http://schemas.openxmlformats.org/officeDocument/2006/relationships/image" Target="../media/image45.wmf"/><Relationship Id="rId10" Type="http://schemas.openxmlformats.org/officeDocument/2006/relationships/image" Target="../media/image39.wmf"/><Relationship Id="rId19" Type="http://schemas.openxmlformats.org/officeDocument/2006/relationships/oleObject" Target="../embeddings/oleObject49.bin"/><Relationship Id="rId4" Type="http://schemas.openxmlformats.org/officeDocument/2006/relationships/image" Target="../media/image37.wmf"/><Relationship Id="rId9" Type="http://schemas.openxmlformats.org/officeDocument/2006/relationships/oleObject" Target="../embeddings/oleObject44.bin"/><Relationship Id="rId14" Type="http://schemas.openxmlformats.org/officeDocument/2006/relationships/image" Target="../media/image41.wmf"/><Relationship Id="rId22" Type="http://schemas.openxmlformats.org/officeDocument/2006/relationships/oleObject" Target="../embeddings/oleObject51.bin"/><Relationship Id="rId27" Type="http://schemas.openxmlformats.org/officeDocument/2006/relationships/image" Target="../media/image47.wmf"/></Relationships>
</file>

<file path=ppt/slides/_rels/slide7.xml.rels><?xml version="1.0" encoding="UTF-8" standalone="yes"?>
<Relationships xmlns="http://schemas.openxmlformats.org/package/2006/relationships"><Relationship Id="rId8" Type="http://schemas.openxmlformats.org/officeDocument/2006/relationships/image" Target="../media/image50.wmf"/><Relationship Id="rId13" Type="http://schemas.openxmlformats.org/officeDocument/2006/relationships/oleObject" Target="../embeddings/oleObject59.bin"/><Relationship Id="rId3" Type="http://schemas.openxmlformats.org/officeDocument/2006/relationships/oleObject" Target="../embeddings/oleObject54.bin"/><Relationship Id="rId7" Type="http://schemas.openxmlformats.org/officeDocument/2006/relationships/oleObject" Target="../embeddings/oleObject56.bin"/><Relationship Id="rId12" Type="http://schemas.openxmlformats.org/officeDocument/2006/relationships/image" Target="../media/image52.wmf"/><Relationship Id="rId2" Type="http://schemas.openxmlformats.org/officeDocument/2006/relationships/slideLayout" Target="../slideLayouts/slideLayout7.xml"/><Relationship Id="rId16" Type="http://schemas.openxmlformats.org/officeDocument/2006/relationships/image" Target="../media/image54.wmf"/><Relationship Id="rId1" Type="http://schemas.openxmlformats.org/officeDocument/2006/relationships/vmlDrawing" Target="../drawings/vmlDrawing7.vml"/><Relationship Id="rId6" Type="http://schemas.openxmlformats.org/officeDocument/2006/relationships/image" Target="../media/image49.wmf"/><Relationship Id="rId11" Type="http://schemas.openxmlformats.org/officeDocument/2006/relationships/oleObject" Target="../embeddings/oleObject58.bin"/><Relationship Id="rId5" Type="http://schemas.openxmlformats.org/officeDocument/2006/relationships/oleObject" Target="../embeddings/oleObject55.bin"/><Relationship Id="rId15" Type="http://schemas.openxmlformats.org/officeDocument/2006/relationships/oleObject" Target="../embeddings/oleObject60.bin"/><Relationship Id="rId10" Type="http://schemas.openxmlformats.org/officeDocument/2006/relationships/image" Target="../media/image51.wmf"/><Relationship Id="rId4" Type="http://schemas.openxmlformats.org/officeDocument/2006/relationships/image" Target="../media/image48.wmf"/><Relationship Id="rId9" Type="http://schemas.openxmlformats.org/officeDocument/2006/relationships/oleObject" Target="../embeddings/oleObject57.bin"/><Relationship Id="rId14" Type="http://schemas.openxmlformats.org/officeDocument/2006/relationships/image" Target="../media/image53.wmf"/></Relationships>
</file>

<file path=ppt/slides/_rels/slide8.xml.rels><?xml version="1.0" encoding="UTF-8" standalone="yes"?>
<Relationships xmlns="http://schemas.openxmlformats.org/package/2006/relationships"><Relationship Id="rId8" Type="http://schemas.openxmlformats.org/officeDocument/2006/relationships/image" Target="../media/image57.wmf"/><Relationship Id="rId13" Type="http://schemas.openxmlformats.org/officeDocument/2006/relationships/oleObject" Target="../embeddings/oleObject66.bin"/><Relationship Id="rId18" Type="http://schemas.openxmlformats.org/officeDocument/2006/relationships/image" Target="../media/image62.wmf"/><Relationship Id="rId26" Type="http://schemas.openxmlformats.org/officeDocument/2006/relationships/image" Target="../media/image66.wmf"/><Relationship Id="rId3" Type="http://schemas.openxmlformats.org/officeDocument/2006/relationships/oleObject" Target="../embeddings/oleObject61.bin"/><Relationship Id="rId21" Type="http://schemas.openxmlformats.org/officeDocument/2006/relationships/oleObject" Target="../embeddings/oleObject70.bin"/><Relationship Id="rId7" Type="http://schemas.openxmlformats.org/officeDocument/2006/relationships/oleObject" Target="../embeddings/oleObject63.bin"/><Relationship Id="rId12" Type="http://schemas.openxmlformats.org/officeDocument/2006/relationships/image" Target="../media/image59.wmf"/><Relationship Id="rId17" Type="http://schemas.openxmlformats.org/officeDocument/2006/relationships/oleObject" Target="../embeddings/oleObject68.bin"/><Relationship Id="rId25" Type="http://schemas.openxmlformats.org/officeDocument/2006/relationships/oleObject" Target="../embeddings/oleObject72.bin"/><Relationship Id="rId2" Type="http://schemas.openxmlformats.org/officeDocument/2006/relationships/slideLayout" Target="../slideLayouts/slideLayout7.xml"/><Relationship Id="rId16" Type="http://schemas.openxmlformats.org/officeDocument/2006/relationships/image" Target="../media/image61.wmf"/><Relationship Id="rId20" Type="http://schemas.openxmlformats.org/officeDocument/2006/relationships/image" Target="../media/image63.wmf"/><Relationship Id="rId1" Type="http://schemas.openxmlformats.org/officeDocument/2006/relationships/vmlDrawing" Target="../drawings/vmlDrawing8.vml"/><Relationship Id="rId6" Type="http://schemas.openxmlformats.org/officeDocument/2006/relationships/image" Target="../media/image56.wmf"/><Relationship Id="rId11" Type="http://schemas.openxmlformats.org/officeDocument/2006/relationships/oleObject" Target="../embeddings/oleObject65.bin"/><Relationship Id="rId24" Type="http://schemas.openxmlformats.org/officeDocument/2006/relationships/image" Target="../media/image65.wmf"/><Relationship Id="rId5" Type="http://schemas.openxmlformats.org/officeDocument/2006/relationships/oleObject" Target="../embeddings/oleObject62.bin"/><Relationship Id="rId15" Type="http://schemas.openxmlformats.org/officeDocument/2006/relationships/oleObject" Target="../embeddings/oleObject67.bin"/><Relationship Id="rId23" Type="http://schemas.openxmlformats.org/officeDocument/2006/relationships/oleObject" Target="../embeddings/oleObject71.bin"/><Relationship Id="rId10" Type="http://schemas.openxmlformats.org/officeDocument/2006/relationships/image" Target="../media/image58.wmf"/><Relationship Id="rId19" Type="http://schemas.openxmlformats.org/officeDocument/2006/relationships/oleObject" Target="../embeddings/oleObject69.bin"/><Relationship Id="rId4" Type="http://schemas.openxmlformats.org/officeDocument/2006/relationships/image" Target="../media/image55.wmf"/><Relationship Id="rId9" Type="http://schemas.openxmlformats.org/officeDocument/2006/relationships/oleObject" Target="../embeddings/oleObject64.bin"/><Relationship Id="rId14" Type="http://schemas.openxmlformats.org/officeDocument/2006/relationships/image" Target="../media/image60.wmf"/><Relationship Id="rId22" Type="http://schemas.openxmlformats.org/officeDocument/2006/relationships/image" Target="../media/image64.wmf"/></Relationships>
</file>

<file path=ppt/slides/_rels/slide9.xml.rels><?xml version="1.0" encoding="UTF-8" standalone="yes"?>
<Relationships xmlns="http://schemas.openxmlformats.org/package/2006/relationships"><Relationship Id="rId8" Type="http://schemas.openxmlformats.org/officeDocument/2006/relationships/image" Target="../media/image69.wmf"/><Relationship Id="rId13" Type="http://schemas.openxmlformats.org/officeDocument/2006/relationships/oleObject" Target="../embeddings/oleObject78.bin"/><Relationship Id="rId18" Type="http://schemas.openxmlformats.org/officeDocument/2006/relationships/image" Target="../media/image74.wmf"/><Relationship Id="rId26" Type="http://schemas.openxmlformats.org/officeDocument/2006/relationships/image" Target="../media/image77.wmf"/><Relationship Id="rId3" Type="http://schemas.openxmlformats.org/officeDocument/2006/relationships/oleObject" Target="../embeddings/oleObject73.bin"/><Relationship Id="rId21" Type="http://schemas.openxmlformats.org/officeDocument/2006/relationships/oleObject" Target="../embeddings/oleObject82.bin"/><Relationship Id="rId7" Type="http://schemas.openxmlformats.org/officeDocument/2006/relationships/oleObject" Target="../embeddings/oleObject75.bin"/><Relationship Id="rId12" Type="http://schemas.openxmlformats.org/officeDocument/2006/relationships/image" Target="../media/image71.wmf"/><Relationship Id="rId17" Type="http://schemas.openxmlformats.org/officeDocument/2006/relationships/oleObject" Target="../embeddings/oleObject80.bin"/><Relationship Id="rId25" Type="http://schemas.openxmlformats.org/officeDocument/2006/relationships/oleObject" Target="../embeddings/oleObject85.bin"/><Relationship Id="rId2" Type="http://schemas.openxmlformats.org/officeDocument/2006/relationships/slideLayout" Target="../slideLayouts/slideLayout7.xml"/><Relationship Id="rId16" Type="http://schemas.openxmlformats.org/officeDocument/2006/relationships/image" Target="../media/image73.wmf"/><Relationship Id="rId20" Type="http://schemas.openxmlformats.org/officeDocument/2006/relationships/image" Target="../media/image75.wmf"/><Relationship Id="rId1" Type="http://schemas.openxmlformats.org/officeDocument/2006/relationships/vmlDrawing" Target="../drawings/vmlDrawing9.vml"/><Relationship Id="rId6" Type="http://schemas.openxmlformats.org/officeDocument/2006/relationships/image" Target="../media/image68.wmf"/><Relationship Id="rId11" Type="http://schemas.openxmlformats.org/officeDocument/2006/relationships/oleObject" Target="../embeddings/oleObject77.bin"/><Relationship Id="rId24" Type="http://schemas.openxmlformats.org/officeDocument/2006/relationships/oleObject" Target="../embeddings/oleObject84.bin"/><Relationship Id="rId5" Type="http://schemas.openxmlformats.org/officeDocument/2006/relationships/oleObject" Target="../embeddings/oleObject74.bin"/><Relationship Id="rId15" Type="http://schemas.openxmlformats.org/officeDocument/2006/relationships/oleObject" Target="../embeddings/oleObject79.bin"/><Relationship Id="rId23" Type="http://schemas.openxmlformats.org/officeDocument/2006/relationships/oleObject" Target="../embeddings/oleObject83.bin"/><Relationship Id="rId10" Type="http://schemas.openxmlformats.org/officeDocument/2006/relationships/image" Target="../media/image70.wmf"/><Relationship Id="rId19" Type="http://schemas.openxmlformats.org/officeDocument/2006/relationships/oleObject" Target="../embeddings/oleObject81.bin"/><Relationship Id="rId4" Type="http://schemas.openxmlformats.org/officeDocument/2006/relationships/image" Target="../media/image67.wmf"/><Relationship Id="rId9" Type="http://schemas.openxmlformats.org/officeDocument/2006/relationships/oleObject" Target="../embeddings/oleObject76.bin"/><Relationship Id="rId14" Type="http://schemas.openxmlformats.org/officeDocument/2006/relationships/image" Target="../media/image72.wmf"/><Relationship Id="rId22" Type="http://schemas.openxmlformats.org/officeDocument/2006/relationships/image" Target="../media/image7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2"/>
          <p:cNvSpPr>
            <a:spLocks noGrp="1"/>
          </p:cNvSpPr>
          <p:nvPr>
            <p:ph type="sldNum" sz="quarter" idx="11"/>
          </p:nvPr>
        </p:nvSpPr>
        <p:spPr/>
        <p:txBody>
          <a:bodyPr/>
          <a:lstStyle/>
          <a:p>
            <a:fld id="{BB02D183-9FFD-47F2-88CC-4DF1C9CB4878}" type="slidenum">
              <a:rPr lang="en-US" altLang="tr-TR"/>
              <a:pPr/>
              <a:t>1</a:t>
            </a:fld>
            <a:endParaRPr lang="en-US" altLang="tr-TR"/>
          </a:p>
        </p:txBody>
      </p:sp>
      <p:sp>
        <p:nvSpPr>
          <p:cNvPr id="17410" name="Text Box 1026"/>
          <p:cNvSpPr txBox="1">
            <a:spLocks noChangeArrowheads="1"/>
          </p:cNvSpPr>
          <p:nvPr/>
        </p:nvSpPr>
        <p:spPr bwMode="auto">
          <a:xfrm>
            <a:off x="533400" y="819150"/>
            <a:ext cx="8229600"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AU" altLang="tr-TR" sz="3200" baseline="-25000"/>
          </a:p>
        </p:txBody>
      </p:sp>
      <p:sp>
        <p:nvSpPr>
          <p:cNvPr id="17412" name="Text Box 1028"/>
          <p:cNvSpPr txBox="1">
            <a:spLocks noChangeArrowheads="1"/>
          </p:cNvSpPr>
          <p:nvPr/>
        </p:nvSpPr>
        <p:spPr bwMode="auto">
          <a:xfrm>
            <a:off x="476250" y="800100"/>
            <a:ext cx="7943850"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AU" altLang="tr-TR" sz="3200" baseline="-25000"/>
          </a:p>
        </p:txBody>
      </p:sp>
      <p:sp>
        <p:nvSpPr>
          <p:cNvPr id="17417" name="Text Box 1033"/>
          <p:cNvSpPr txBox="1">
            <a:spLocks noChangeArrowheads="1"/>
          </p:cNvSpPr>
          <p:nvPr/>
        </p:nvSpPr>
        <p:spPr bwMode="auto">
          <a:xfrm>
            <a:off x="1041400" y="495300"/>
            <a:ext cx="7061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tr-TR" sz="3200" b="1"/>
              <a:t>3. Random Variables </a:t>
            </a:r>
          </a:p>
        </p:txBody>
      </p:sp>
      <p:sp>
        <p:nvSpPr>
          <p:cNvPr id="17418" name="Text Box 1034"/>
          <p:cNvSpPr txBox="1">
            <a:spLocks noChangeArrowheads="1"/>
          </p:cNvSpPr>
          <p:nvPr/>
        </p:nvSpPr>
        <p:spPr bwMode="auto">
          <a:xfrm>
            <a:off x="346075" y="1374775"/>
            <a:ext cx="8442325"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tr-TR" sz="2800"/>
              <a:t>Let (</a:t>
            </a:r>
            <a:r>
              <a:rPr lang="en-US" altLang="tr-TR" sz="2800">
                <a:sym typeface="Symbol" panose="05050102010706020507" pitchFamily="18" charset="2"/>
              </a:rPr>
              <a:t>, </a:t>
            </a:r>
            <a:r>
              <a:rPr lang="en-US" altLang="tr-TR" sz="2800" i="1">
                <a:sym typeface="Symbol" panose="05050102010706020507" pitchFamily="18" charset="2"/>
              </a:rPr>
              <a:t>F</a:t>
            </a:r>
            <a:r>
              <a:rPr lang="en-US" altLang="tr-TR" sz="2800">
                <a:sym typeface="Symbol" panose="05050102010706020507" pitchFamily="18" charset="2"/>
              </a:rPr>
              <a:t>, </a:t>
            </a:r>
            <a:r>
              <a:rPr lang="en-US" altLang="tr-TR" sz="2800" i="1">
                <a:sym typeface="Symbol" panose="05050102010706020507" pitchFamily="18" charset="2"/>
              </a:rPr>
              <a:t>P</a:t>
            </a:r>
            <a:r>
              <a:rPr lang="en-US" altLang="tr-TR" sz="2800">
                <a:sym typeface="Symbol" panose="05050102010706020507" pitchFamily="18" charset="2"/>
              </a:rPr>
              <a:t>)  be a probability model for an experiment, and </a:t>
            </a:r>
            <a:r>
              <a:rPr lang="en-US" altLang="tr-TR" sz="2800" i="1">
                <a:sym typeface="Symbol" panose="05050102010706020507" pitchFamily="18" charset="2"/>
              </a:rPr>
              <a:t>X</a:t>
            </a:r>
            <a:r>
              <a:rPr lang="en-US" altLang="tr-TR" sz="2800">
                <a:sym typeface="Symbol" panose="05050102010706020507" pitchFamily="18" charset="2"/>
              </a:rPr>
              <a:t> a function that maps every               to a unique point             the set of real numbers. Since the outcome   is not certain, so is the value                 Thus if </a:t>
            </a:r>
            <a:r>
              <a:rPr lang="en-US" altLang="tr-TR" sz="2800" i="1">
                <a:sym typeface="Symbol" panose="05050102010706020507" pitchFamily="18" charset="2"/>
              </a:rPr>
              <a:t>B </a:t>
            </a:r>
            <a:r>
              <a:rPr lang="en-US" altLang="tr-TR" sz="2800">
                <a:sym typeface="Symbol" panose="05050102010706020507" pitchFamily="18" charset="2"/>
              </a:rPr>
              <a:t>is some subset of </a:t>
            </a:r>
            <a:r>
              <a:rPr lang="en-US" altLang="tr-TR" sz="2800" i="1">
                <a:sym typeface="Symbol" panose="05050102010706020507" pitchFamily="18" charset="2"/>
              </a:rPr>
              <a:t>R</a:t>
            </a:r>
            <a:r>
              <a:rPr lang="en-US" altLang="tr-TR" sz="2800">
                <a:sym typeface="Symbol" panose="05050102010706020507" pitchFamily="18" charset="2"/>
              </a:rPr>
              <a:t>, we may want to determine the probability of  “               ”. To determine this probability, we can look at the set                         that contains all            that maps into </a:t>
            </a:r>
            <a:r>
              <a:rPr lang="en-US" altLang="tr-TR" sz="2800" i="1">
                <a:sym typeface="Symbol" panose="05050102010706020507" pitchFamily="18" charset="2"/>
              </a:rPr>
              <a:t>B</a:t>
            </a:r>
            <a:r>
              <a:rPr lang="en-US" altLang="tr-TR" sz="2800">
                <a:sym typeface="Symbol" panose="05050102010706020507" pitchFamily="18" charset="2"/>
              </a:rPr>
              <a:t>  under the function </a:t>
            </a:r>
            <a:r>
              <a:rPr lang="en-US" altLang="tr-TR" sz="2800" i="1">
                <a:sym typeface="Symbol" panose="05050102010706020507" pitchFamily="18" charset="2"/>
              </a:rPr>
              <a:t>X</a:t>
            </a:r>
            <a:r>
              <a:rPr lang="en-US" altLang="tr-TR" sz="2800">
                <a:sym typeface="Symbol" panose="05050102010706020507" pitchFamily="18" charset="2"/>
              </a:rPr>
              <a:t>. </a:t>
            </a:r>
            <a:endParaRPr lang="en-US" altLang="tr-TR" sz="2800"/>
          </a:p>
        </p:txBody>
      </p:sp>
      <p:graphicFrame>
        <p:nvGraphicFramePr>
          <p:cNvPr id="17430" name="Object 1046"/>
          <p:cNvGraphicFramePr>
            <a:graphicFrameLocks noChangeAspect="1"/>
          </p:cNvGraphicFramePr>
          <p:nvPr/>
        </p:nvGraphicFramePr>
        <p:xfrm>
          <a:off x="5246688" y="2070100"/>
          <a:ext cx="947737" cy="444500"/>
        </p:xfrm>
        <a:graphic>
          <a:graphicData uri="http://schemas.openxmlformats.org/presentationml/2006/ole">
            <mc:AlternateContent xmlns:mc="http://schemas.openxmlformats.org/markup-compatibility/2006">
              <mc:Choice xmlns:v="urn:schemas-microsoft-com:vml" Requires="v">
                <p:oleObj spid="_x0000_s17515" name="Equation" r:id="rId3" imgW="431640" imgH="203040" progId="Equation.3">
                  <p:embed/>
                </p:oleObj>
              </mc:Choice>
              <mc:Fallback>
                <p:oleObj name="Equation" r:id="rId3" imgW="431640" imgH="203040" progId="Equation.3">
                  <p:embed/>
                  <p:pic>
                    <p:nvPicPr>
                      <p:cNvPr id="0" name="Object 10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46688" y="2070100"/>
                        <a:ext cx="947737"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31" name="Object 1047"/>
          <p:cNvGraphicFramePr>
            <a:graphicFrameLocks noChangeAspect="1"/>
          </p:cNvGraphicFramePr>
          <p:nvPr/>
        </p:nvGraphicFramePr>
        <p:xfrm>
          <a:off x="1262063" y="2579688"/>
          <a:ext cx="908050" cy="382587"/>
        </p:xfrm>
        <a:graphic>
          <a:graphicData uri="http://schemas.openxmlformats.org/presentationml/2006/ole">
            <mc:AlternateContent xmlns:mc="http://schemas.openxmlformats.org/markup-compatibility/2006">
              <mc:Choice xmlns:v="urn:schemas-microsoft-com:vml" Requires="v">
                <p:oleObj spid="_x0000_s17516" name="Equation" r:id="rId5" imgW="419040" imgH="177480" progId="Equation.3">
                  <p:embed/>
                </p:oleObj>
              </mc:Choice>
              <mc:Fallback>
                <p:oleObj name="Equation" r:id="rId5" imgW="419040" imgH="177480" progId="Equation.3">
                  <p:embed/>
                  <p:pic>
                    <p:nvPicPr>
                      <p:cNvPr id="0" name="Object 10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62063" y="2579688"/>
                        <a:ext cx="908050" cy="382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32" name="Object 1048"/>
          <p:cNvGraphicFramePr>
            <a:graphicFrameLocks noChangeAspect="1"/>
          </p:cNvGraphicFramePr>
          <p:nvPr/>
        </p:nvGraphicFramePr>
        <p:xfrm>
          <a:off x="8435975" y="2554288"/>
          <a:ext cx="258763" cy="395287"/>
        </p:xfrm>
        <a:graphic>
          <a:graphicData uri="http://schemas.openxmlformats.org/presentationml/2006/ole">
            <mc:AlternateContent xmlns:mc="http://schemas.openxmlformats.org/markup-compatibility/2006">
              <mc:Choice xmlns:v="urn:schemas-microsoft-com:vml" Requires="v">
                <p:oleObj spid="_x0000_s17517" name="Equation" r:id="rId7" imgW="126720" imgH="203040" progId="Equation.3">
                  <p:embed/>
                </p:oleObj>
              </mc:Choice>
              <mc:Fallback>
                <p:oleObj name="Equation" r:id="rId7" imgW="126720" imgH="203040" progId="Equation.3">
                  <p:embed/>
                  <p:pic>
                    <p:nvPicPr>
                      <p:cNvPr id="0" name="Object 104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35975" y="2554288"/>
                        <a:ext cx="258763" cy="395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33" name="Object 1049"/>
          <p:cNvGraphicFramePr>
            <a:graphicFrameLocks noChangeAspect="1"/>
          </p:cNvGraphicFramePr>
          <p:nvPr/>
        </p:nvGraphicFramePr>
        <p:xfrm>
          <a:off x="4559300" y="3105150"/>
          <a:ext cx="1333500" cy="385763"/>
        </p:xfrm>
        <a:graphic>
          <a:graphicData uri="http://schemas.openxmlformats.org/presentationml/2006/ole">
            <mc:AlternateContent xmlns:mc="http://schemas.openxmlformats.org/markup-compatibility/2006">
              <mc:Choice xmlns:v="urn:schemas-microsoft-com:vml" Requires="v">
                <p:oleObj spid="_x0000_s17518" name="Equation" r:id="rId9" imgW="634680" imgH="203040" progId="Equation.3">
                  <p:embed/>
                </p:oleObj>
              </mc:Choice>
              <mc:Fallback>
                <p:oleObj name="Equation" r:id="rId9" imgW="634680" imgH="203040" progId="Equation.3">
                  <p:embed/>
                  <p:pic>
                    <p:nvPicPr>
                      <p:cNvPr id="0" name="Object 104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59300" y="3105150"/>
                        <a:ext cx="1333500" cy="385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34" name="Object 1050"/>
          <p:cNvGraphicFramePr>
            <a:graphicFrameLocks noChangeAspect="1"/>
          </p:cNvGraphicFramePr>
          <p:nvPr/>
        </p:nvGraphicFramePr>
        <p:xfrm>
          <a:off x="606425" y="4100513"/>
          <a:ext cx="1306513" cy="385762"/>
        </p:xfrm>
        <a:graphic>
          <a:graphicData uri="http://schemas.openxmlformats.org/presentationml/2006/ole">
            <mc:AlternateContent xmlns:mc="http://schemas.openxmlformats.org/markup-compatibility/2006">
              <mc:Choice xmlns:v="urn:schemas-microsoft-com:vml" Requires="v">
                <p:oleObj spid="_x0000_s17519" name="Equation" r:id="rId11" imgW="622080" imgH="203040" progId="Equation.3">
                  <p:embed/>
                </p:oleObj>
              </mc:Choice>
              <mc:Fallback>
                <p:oleObj name="Equation" r:id="rId11" imgW="622080" imgH="203040" progId="Equation.3">
                  <p:embed/>
                  <p:pic>
                    <p:nvPicPr>
                      <p:cNvPr id="0" name="Object 105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6425" y="4100513"/>
                        <a:ext cx="1306513" cy="38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35" name="Object 1051"/>
          <p:cNvGraphicFramePr>
            <a:graphicFrameLocks noChangeAspect="1"/>
          </p:cNvGraphicFramePr>
          <p:nvPr/>
        </p:nvGraphicFramePr>
        <p:xfrm>
          <a:off x="1458913" y="4614863"/>
          <a:ext cx="2011362" cy="420687"/>
        </p:xfrm>
        <a:graphic>
          <a:graphicData uri="http://schemas.openxmlformats.org/presentationml/2006/ole">
            <mc:AlternateContent xmlns:mc="http://schemas.openxmlformats.org/markup-compatibility/2006">
              <mc:Choice xmlns:v="urn:schemas-microsoft-com:vml" Requires="v">
                <p:oleObj spid="_x0000_s17520" name="Equation" r:id="rId13" imgW="1015920" imgH="228600" progId="Equation.3">
                  <p:embed/>
                </p:oleObj>
              </mc:Choice>
              <mc:Fallback>
                <p:oleObj name="Equation" r:id="rId13" imgW="1015920" imgH="228600" progId="Equation.3">
                  <p:embed/>
                  <p:pic>
                    <p:nvPicPr>
                      <p:cNvPr id="0" name="Object 105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58913" y="4614863"/>
                        <a:ext cx="2011362" cy="420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36" name="Object 1052"/>
          <p:cNvGraphicFramePr>
            <a:graphicFrameLocks noChangeAspect="1"/>
          </p:cNvGraphicFramePr>
          <p:nvPr/>
        </p:nvGraphicFramePr>
        <p:xfrm>
          <a:off x="5930900" y="4589463"/>
          <a:ext cx="862013" cy="444500"/>
        </p:xfrm>
        <a:graphic>
          <a:graphicData uri="http://schemas.openxmlformats.org/presentationml/2006/ole">
            <mc:AlternateContent xmlns:mc="http://schemas.openxmlformats.org/markup-compatibility/2006">
              <mc:Choice xmlns:v="urn:schemas-microsoft-com:vml" Requires="v">
                <p:oleObj spid="_x0000_s17521" name="Equation" r:id="rId15" imgW="393480" imgH="203040" progId="Equation.3">
                  <p:embed/>
                </p:oleObj>
              </mc:Choice>
              <mc:Fallback>
                <p:oleObj name="Equation" r:id="rId15" imgW="393480" imgH="203040" progId="Equation.3">
                  <p:embed/>
                  <p:pic>
                    <p:nvPicPr>
                      <p:cNvPr id="0" name="Object 105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30900" y="4589463"/>
                        <a:ext cx="862013"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7463" name="Group 1079"/>
          <p:cNvGrpSpPr>
            <a:grpSpLocks/>
          </p:cNvGrpSpPr>
          <p:nvPr/>
        </p:nvGrpSpPr>
        <p:grpSpPr bwMode="auto">
          <a:xfrm>
            <a:off x="4962525" y="5097463"/>
            <a:ext cx="2847975" cy="1355725"/>
            <a:chOff x="3126" y="3323"/>
            <a:chExt cx="1794" cy="854"/>
          </a:xfrm>
        </p:grpSpPr>
        <p:sp>
          <p:nvSpPr>
            <p:cNvPr id="17437" name="Line 1053"/>
            <p:cNvSpPr>
              <a:spLocks noChangeShapeType="1"/>
            </p:cNvSpPr>
            <p:nvPr/>
          </p:nvSpPr>
          <p:spPr bwMode="auto">
            <a:xfrm>
              <a:off x="3126" y="4015"/>
              <a:ext cx="16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7438" name="Freeform 1054"/>
            <p:cNvSpPr>
              <a:spLocks/>
            </p:cNvSpPr>
            <p:nvPr/>
          </p:nvSpPr>
          <p:spPr bwMode="auto">
            <a:xfrm>
              <a:off x="3449" y="3362"/>
              <a:ext cx="901" cy="442"/>
            </a:xfrm>
            <a:custGeom>
              <a:avLst/>
              <a:gdLst>
                <a:gd name="T0" fmla="*/ 88 w 901"/>
                <a:gd name="T1" fmla="*/ 280 h 442"/>
                <a:gd name="T2" fmla="*/ 18 w 901"/>
                <a:gd name="T3" fmla="*/ 127 h 442"/>
                <a:gd name="T4" fmla="*/ 197 w 901"/>
                <a:gd name="T5" fmla="*/ 31 h 442"/>
                <a:gd name="T6" fmla="*/ 575 w 901"/>
                <a:gd name="T7" fmla="*/ 24 h 442"/>
                <a:gd name="T8" fmla="*/ 773 w 901"/>
                <a:gd name="T9" fmla="*/ 178 h 442"/>
                <a:gd name="T10" fmla="*/ 882 w 901"/>
                <a:gd name="T11" fmla="*/ 370 h 442"/>
                <a:gd name="T12" fmla="*/ 658 w 901"/>
                <a:gd name="T13" fmla="*/ 440 h 442"/>
                <a:gd name="T14" fmla="*/ 402 w 901"/>
                <a:gd name="T15" fmla="*/ 383 h 442"/>
                <a:gd name="T16" fmla="*/ 171 w 901"/>
                <a:gd name="T17" fmla="*/ 344 h 442"/>
                <a:gd name="T18" fmla="*/ 88 w 901"/>
                <a:gd name="T19" fmla="*/ 28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01" h="442">
                  <a:moveTo>
                    <a:pt x="88" y="280"/>
                  </a:moveTo>
                  <a:cubicBezTo>
                    <a:pt x="63" y="244"/>
                    <a:pt x="0" y="169"/>
                    <a:pt x="18" y="127"/>
                  </a:cubicBezTo>
                  <a:cubicBezTo>
                    <a:pt x="36" y="85"/>
                    <a:pt x="104" y="48"/>
                    <a:pt x="197" y="31"/>
                  </a:cubicBezTo>
                  <a:cubicBezTo>
                    <a:pt x="290" y="14"/>
                    <a:pt x="479" y="0"/>
                    <a:pt x="575" y="24"/>
                  </a:cubicBezTo>
                  <a:cubicBezTo>
                    <a:pt x="671" y="48"/>
                    <a:pt x="722" y="120"/>
                    <a:pt x="773" y="178"/>
                  </a:cubicBezTo>
                  <a:cubicBezTo>
                    <a:pt x="824" y="236"/>
                    <a:pt x="901" y="326"/>
                    <a:pt x="882" y="370"/>
                  </a:cubicBezTo>
                  <a:cubicBezTo>
                    <a:pt x="863" y="414"/>
                    <a:pt x="738" y="438"/>
                    <a:pt x="658" y="440"/>
                  </a:cubicBezTo>
                  <a:cubicBezTo>
                    <a:pt x="578" y="442"/>
                    <a:pt x="483" y="399"/>
                    <a:pt x="402" y="383"/>
                  </a:cubicBezTo>
                  <a:cubicBezTo>
                    <a:pt x="321" y="367"/>
                    <a:pt x="224" y="361"/>
                    <a:pt x="171" y="344"/>
                  </a:cubicBezTo>
                  <a:cubicBezTo>
                    <a:pt x="118" y="327"/>
                    <a:pt x="113" y="316"/>
                    <a:pt x="88" y="280"/>
                  </a:cubicBezTo>
                  <a:close/>
                </a:path>
              </a:pathLst>
            </a:custGeom>
            <a:noFill/>
            <a:ln w="952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17439" name="Object 1055"/>
            <p:cNvGraphicFramePr>
              <a:graphicFrameLocks noChangeAspect="1"/>
            </p:cNvGraphicFramePr>
            <p:nvPr/>
          </p:nvGraphicFramePr>
          <p:xfrm>
            <a:off x="4219" y="3323"/>
            <a:ext cx="161" cy="161"/>
          </p:xfrm>
          <a:graphic>
            <a:graphicData uri="http://schemas.openxmlformats.org/presentationml/2006/ole">
              <mc:AlternateContent xmlns:mc="http://schemas.openxmlformats.org/markup-compatibility/2006">
                <mc:Choice xmlns:v="urn:schemas-microsoft-com:vml" Requires="v">
                  <p:oleObj spid="_x0000_s17522" name="Equation" r:id="rId17" imgW="164880" imgH="164880" progId="Equation.3">
                    <p:embed/>
                  </p:oleObj>
                </mc:Choice>
                <mc:Fallback>
                  <p:oleObj name="Equation" r:id="rId17" imgW="164880" imgH="164880" progId="Equation.3">
                    <p:embed/>
                    <p:pic>
                      <p:nvPicPr>
                        <p:cNvPr id="0" name="Object 105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219" y="3323"/>
                          <a:ext cx="161" cy="1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40" name="Object 1056"/>
            <p:cNvGraphicFramePr>
              <a:graphicFrameLocks noChangeAspect="1"/>
            </p:cNvGraphicFramePr>
            <p:nvPr/>
          </p:nvGraphicFramePr>
          <p:xfrm>
            <a:off x="3964" y="3498"/>
            <a:ext cx="130" cy="198"/>
          </p:xfrm>
          <a:graphic>
            <a:graphicData uri="http://schemas.openxmlformats.org/presentationml/2006/ole">
              <mc:AlternateContent xmlns:mc="http://schemas.openxmlformats.org/markup-compatibility/2006">
                <mc:Choice xmlns:v="urn:schemas-microsoft-com:vml" Requires="v">
                  <p:oleObj spid="_x0000_s17523" name="Equation" r:id="rId19" imgW="126720" imgH="203040" progId="Equation.3">
                    <p:embed/>
                  </p:oleObj>
                </mc:Choice>
                <mc:Fallback>
                  <p:oleObj name="Equation" r:id="rId19" imgW="126720" imgH="203040" progId="Equation.3">
                    <p:embed/>
                    <p:pic>
                      <p:nvPicPr>
                        <p:cNvPr id="0" name="Object 105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4" y="3498"/>
                          <a:ext cx="130" cy="1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41" name="Object 1057"/>
            <p:cNvGraphicFramePr>
              <a:graphicFrameLocks noChangeAspect="1"/>
            </p:cNvGraphicFramePr>
            <p:nvPr/>
          </p:nvGraphicFramePr>
          <p:xfrm>
            <a:off x="4748" y="3924"/>
            <a:ext cx="172" cy="172"/>
          </p:xfrm>
          <a:graphic>
            <a:graphicData uri="http://schemas.openxmlformats.org/presentationml/2006/ole">
              <mc:AlternateContent xmlns:mc="http://schemas.openxmlformats.org/markup-compatibility/2006">
                <mc:Choice xmlns:v="urn:schemas-microsoft-com:vml" Requires="v">
                  <p:oleObj spid="_x0000_s17524" name="Equation" r:id="rId20" imgW="152280" imgH="152280" progId="Equation.3">
                    <p:embed/>
                  </p:oleObj>
                </mc:Choice>
                <mc:Fallback>
                  <p:oleObj name="Equation" r:id="rId20" imgW="152280" imgH="152280" progId="Equation.3">
                    <p:embed/>
                    <p:pic>
                      <p:nvPicPr>
                        <p:cNvPr id="0" name="Object 105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748" y="3924"/>
                          <a:ext cx="172" cy="1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17442" name="AutoShape 1058"/>
            <p:cNvCxnSpPr>
              <a:cxnSpLocks noChangeShapeType="1"/>
              <a:stCxn id="0" idx="1"/>
            </p:cNvCxnSpPr>
            <p:nvPr/>
          </p:nvCxnSpPr>
          <p:spPr bwMode="auto">
            <a:xfrm rot="10800000" flipV="1">
              <a:off x="3635" y="3597"/>
              <a:ext cx="329" cy="409"/>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443" name="Object 1059"/>
            <p:cNvGraphicFramePr>
              <a:graphicFrameLocks noChangeAspect="1"/>
            </p:cNvGraphicFramePr>
            <p:nvPr/>
          </p:nvGraphicFramePr>
          <p:xfrm>
            <a:off x="3243" y="3754"/>
            <a:ext cx="359" cy="179"/>
          </p:xfrm>
          <a:graphic>
            <a:graphicData uri="http://schemas.openxmlformats.org/presentationml/2006/ole">
              <mc:AlternateContent xmlns:mc="http://schemas.openxmlformats.org/markup-compatibility/2006">
                <mc:Choice xmlns:v="urn:schemas-microsoft-com:vml" Requires="v">
                  <p:oleObj spid="_x0000_s17525" name="Equation" r:id="rId22" imgW="368280" imgH="203040" progId="Equation.3">
                    <p:embed/>
                  </p:oleObj>
                </mc:Choice>
                <mc:Fallback>
                  <p:oleObj name="Equation" r:id="rId22" imgW="368280" imgH="203040" progId="Equation.3">
                    <p:embed/>
                    <p:pic>
                      <p:nvPicPr>
                        <p:cNvPr id="0" name="Object 1059"/>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243" y="3754"/>
                          <a:ext cx="359" cy="1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44" name="Object 1060"/>
            <p:cNvGraphicFramePr>
              <a:graphicFrameLocks noChangeAspect="1"/>
            </p:cNvGraphicFramePr>
            <p:nvPr/>
          </p:nvGraphicFramePr>
          <p:xfrm>
            <a:off x="3565" y="4032"/>
            <a:ext cx="130" cy="145"/>
          </p:xfrm>
          <a:graphic>
            <a:graphicData uri="http://schemas.openxmlformats.org/presentationml/2006/ole">
              <mc:AlternateContent xmlns:mc="http://schemas.openxmlformats.org/markup-compatibility/2006">
                <mc:Choice xmlns:v="urn:schemas-microsoft-com:vml" Requires="v">
                  <p:oleObj spid="_x0000_s17526" name="Equation" r:id="rId24" imgW="126720" imgH="139680" progId="Equation.3">
                    <p:embed/>
                  </p:oleObj>
                </mc:Choice>
                <mc:Fallback>
                  <p:oleObj name="Equation" r:id="rId24" imgW="126720" imgH="139680" progId="Equation.3">
                    <p:embed/>
                    <p:pic>
                      <p:nvPicPr>
                        <p:cNvPr id="0" name="Object 1060"/>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565" y="4032"/>
                          <a:ext cx="130" cy="1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445" name="Text Box 1061"/>
            <p:cNvSpPr txBox="1">
              <a:spLocks noChangeArrowheads="1"/>
            </p:cNvSpPr>
            <p:nvPr/>
          </p:nvSpPr>
          <p:spPr bwMode="auto">
            <a:xfrm>
              <a:off x="4091" y="3588"/>
              <a:ext cx="16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altLang="tr-TR" sz="1400"/>
                <a:t>A</a:t>
              </a:r>
              <a:endParaRPr lang="en-US" altLang="tr-TR"/>
            </a:p>
          </p:txBody>
        </p:sp>
        <p:sp>
          <p:nvSpPr>
            <p:cNvPr id="17446" name="Text Box 1062"/>
            <p:cNvSpPr txBox="1">
              <a:spLocks noChangeArrowheads="1"/>
            </p:cNvSpPr>
            <p:nvPr/>
          </p:nvSpPr>
          <p:spPr bwMode="auto">
            <a:xfrm>
              <a:off x="4151" y="3985"/>
              <a:ext cx="29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altLang="tr-TR" sz="1400"/>
                <a:t>B</a:t>
              </a:r>
              <a:endParaRPr lang="en-US" altLang="tr-TR"/>
            </a:p>
          </p:txBody>
        </p:sp>
        <p:sp>
          <p:nvSpPr>
            <p:cNvPr id="17447" name="Oval 1063"/>
            <p:cNvSpPr>
              <a:spLocks noChangeArrowheads="1"/>
            </p:cNvSpPr>
            <p:nvPr/>
          </p:nvSpPr>
          <p:spPr bwMode="auto">
            <a:xfrm>
              <a:off x="4095" y="3610"/>
              <a:ext cx="147" cy="14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7448" name="Line 1064"/>
            <p:cNvSpPr>
              <a:spLocks noChangeShapeType="1"/>
            </p:cNvSpPr>
            <p:nvPr/>
          </p:nvSpPr>
          <p:spPr bwMode="auto">
            <a:xfrm>
              <a:off x="3980" y="4010"/>
              <a:ext cx="0" cy="12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7449" name="Line 1065"/>
            <p:cNvSpPr>
              <a:spLocks noChangeShapeType="1"/>
            </p:cNvSpPr>
            <p:nvPr/>
          </p:nvSpPr>
          <p:spPr bwMode="auto">
            <a:xfrm>
              <a:off x="4589" y="4010"/>
              <a:ext cx="0" cy="12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7452" name="Line 1068"/>
            <p:cNvSpPr>
              <a:spLocks noChangeShapeType="1"/>
            </p:cNvSpPr>
            <p:nvPr/>
          </p:nvSpPr>
          <p:spPr bwMode="auto">
            <a:xfrm>
              <a:off x="4364" y="4069"/>
              <a:ext cx="23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7454" name="Line 1070"/>
            <p:cNvSpPr>
              <a:spLocks noChangeShapeType="1"/>
            </p:cNvSpPr>
            <p:nvPr/>
          </p:nvSpPr>
          <p:spPr bwMode="auto">
            <a:xfrm flipH="1">
              <a:off x="3988" y="4076"/>
              <a:ext cx="23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cxnSp>
          <p:nvCxnSpPr>
            <p:cNvPr id="17462" name="AutoShape 1078"/>
            <p:cNvCxnSpPr>
              <a:cxnSpLocks noChangeShapeType="1"/>
            </p:cNvCxnSpPr>
            <p:nvPr/>
          </p:nvCxnSpPr>
          <p:spPr bwMode="auto">
            <a:xfrm rot="16200000" flipH="1">
              <a:off x="4080" y="3840"/>
              <a:ext cx="249" cy="78"/>
            </a:xfrm>
            <a:prstGeom prst="curvedConnector3">
              <a:avLst>
                <a:gd name="adj1" fmla="val 54218"/>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464" name="Text Box 1080"/>
          <p:cNvSpPr txBox="1">
            <a:spLocks noChangeArrowheads="1"/>
          </p:cNvSpPr>
          <p:nvPr/>
        </p:nvSpPr>
        <p:spPr bwMode="auto">
          <a:xfrm>
            <a:off x="5813425" y="64008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en-AU" altLang="tr-TR"/>
          </a:p>
        </p:txBody>
      </p:sp>
      <p:sp>
        <p:nvSpPr>
          <p:cNvPr id="17465" name="Text Box 1081"/>
          <p:cNvSpPr txBox="1">
            <a:spLocks noChangeArrowheads="1"/>
          </p:cNvSpPr>
          <p:nvPr/>
        </p:nvSpPr>
        <p:spPr bwMode="auto">
          <a:xfrm>
            <a:off x="6029325" y="6473825"/>
            <a:ext cx="889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altLang="tr-TR" sz="1800"/>
              <a:t>Fig. 3.1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2"/>
          <p:cNvSpPr>
            <a:spLocks noGrp="1"/>
          </p:cNvSpPr>
          <p:nvPr>
            <p:ph type="sldNum" sz="quarter" idx="11"/>
          </p:nvPr>
        </p:nvSpPr>
        <p:spPr/>
        <p:txBody>
          <a:bodyPr/>
          <a:lstStyle/>
          <a:p>
            <a:fld id="{5D02E7D6-7CD3-4659-9DBD-05BE10DDB68C}" type="slidenum">
              <a:rPr lang="en-US" altLang="tr-TR"/>
              <a:pPr/>
              <a:t>10</a:t>
            </a:fld>
            <a:endParaRPr lang="en-US" altLang="tr-TR"/>
          </a:p>
        </p:txBody>
      </p:sp>
      <p:sp>
        <p:nvSpPr>
          <p:cNvPr id="86018" name="Text Box 2"/>
          <p:cNvSpPr txBox="1">
            <a:spLocks noChangeArrowheads="1"/>
          </p:cNvSpPr>
          <p:nvPr/>
        </p:nvSpPr>
        <p:spPr bwMode="auto">
          <a:xfrm>
            <a:off x="171450" y="120650"/>
            <a:ext cx="8737600" cy="6771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sz="2800" dirty="0"/>
              <a:t>Thus the only discontinuities of a distribution function     are of the jump type, and occur at points      where (3-21) is satisfied. These points can always be enumerated as a sequence, and moreover they are at most countable in number.                                                                     </a:t>
            </a:r>
            <a:r>
              <a:rPr lang="tr-TR" altLang="tr-TR" sz="2800" dirty="0" smtClean="0"/>
              <a:t> </a:t>
            </a:r>
            <a:r>
              <a:rPr lang="en-US" altLang="tr-TR" sz="2800" dirty="0" smtClean="0"/>
              <a:t>Example </a:t>
            </a:r>
            <a:r>
              <a:rPr lang="en-US" altLang="tr-TR" sz="2800" dirty="0"/>
              <a:t>3.1: </a:t>
            </a:r>
            <a:r>
              <a:rPr lang="en-US" altLang="tr-TR" sz="2800" i="1" dirty="0"/>
              <a:t>X </a:t>
            </a:r>
            <a:r>
              <a:rPr lang="en-US" altLang="tr-TR" sz="2800" dirty="0"/>
              <a:t>is a </a:t>
            </a:r>
            <a:r>
              <a:rPr lang="en-US" altLang="tr-TR" sz="2800" dirty="0" err="1"/>
              <a:t>r.v</a:t>
            </a:r>
            <a:r>
              <a:rPr lang="en-US" altLang="tr-TR" sz="2800" dirty="0"/>
              <a:t> such that                           </a:t>
            </a:r>
            <a:r>
              <a:rPr lang="tr-TR" altLang="tr-TR" sz="2800" dirty="0"/>
              <a:t> </a:t>
            </a:r>
            <a:r>
              <a:rPr lang="en-US" altLang="tr-TR" sz="2800" dirty="0" smtClean="0"/>
              <a:t>Find </a:t>
            </a:r>
            <a:r>
              <a:rPr lang="tr-TR" altLang="tr-TR" sz="2800" dirty="0" smtClean="0"/>
              <a:t>          </a:t>
            </a:r>
            <a:r>
              <a:rPr lang="en-US" altLang="tr-TR" sz="2800" dirty="0" smtClean="0"/>
              <a:t>Solution</a:t>
            </a:r>
            <a:r>
              <a:rPr lang="en-US" altLang="tr-TR" sz="2800" dirty="0"/>
              <a:t>: For                                   so that               and     for                                 so that                  (Fig.3.2)</a:t>
            </a:r>
          </a:p>
          <a:p>
            <a:endParaRPr lang="en-US" altLang="tr-TR" sz="2800" dirty="0"/>
          </a:p>
          <a:p>
            <a:endParaRPr lang="en-US" altLang="tr-TR" sz="2800" dirty="0"/>
          </a:p>
          <a:p>
            <a:endParaRPr lang="en-US" altLang="tr-TR" sz="2800" dirty="0"/>
          </a:p>
          <a:p>
            <a:r>
              <a:rPr lang="en-US" altLang="tr-TR" sz="2800" dirty="0"/>
              <a:t>Example 3.2: Toss a coin.                   Suppose the </a:t>
            </a:r>
            <a:r>
              <a:rPr lang="en-US" altLang="tr-TR" sz="2800" dirty="0" err="1"/>
              <a:t>r.v</a:t>
            </a:r>
            <a:r>
              <a:rPr lang="en-US" altLang="tr-TR" sz="2800" dirty="0"/>
              <a:t> </a:t>
            </a:r>
            <a:r>
              <a:rPr lang="en-US" altLang="tr-TR" sz="2800" i="1" dirty="0"/>
              <a:t>X</a:t>
            </a:r>
            <a:r>
              <a:rPr lang="en-US" altLang="tr-TR" sz="2800" dirty="0"/>
              <a:t> is such that                                Find  </a:t>
            </a:r>
          </a:p>
        </p:txBody>
      </p:sp>
      <p:graphicFrame>
        <p:nvGraphicFramePr>
          <p:cNvPr id="86019" name="Object 3"/>
          <p:cNvGraphicFramePr>
            <a:graphicFrameLocks noChangeAspect="1"/>
          </p:cNvGraphicFramePr>
          <p:nvPr/>
        </p:nvGraphicFramePr>
        <p:xfrm>
          <a:off x="8077200" y="234950"/>
          <a:ext cx="869950" cy="382588"/>
        </p:xfrm>
        <a:graphic>
          <a:graphicData uri="http://schemas.openxmlformats.org/presentationml/2006/ole">
            <mc:AlternateContent xmlns:mc="http://schemas.openxmlformats.org/markup-compatibility/2006">
              <mc:Choice xmlns:v="urn:schemas-microsoft-com:vml" Requires="v">
                <p:oleObj spid="_x0000_s111676" name="Equation" r:id="rId3" imgW="419040" imgH="215640" progId="Equation.3">
                  <p:embed/>
                </p:oleObj>
              </mc:Choice>
              <mc:Fallback>
                <p:oleObj name="Equation" r:id="rId3" imgW="419040" imgH="2156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77200" y="234950"/>
                        <a:ext cx="869950" cy="382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20" name="Object 4"/>
          <p:cNvGraphicFramePr>
            <a:graphicFrameLocks noChangeAspect="1"/>
          </p:cNvGraphicFramePr>
          <p:nvPr/>
        </p:nvGraphicFramePr>
        <p:xfrm>
          <a:off x="6086475" y="639763"/>
          <a:ext cx="398463" cy="449262"/>
        </p:xfrm>
        <a:graphic>
          <a:graphicData uri="http://schemas.openxmlformats.org/presentationml/2006/ole">
            <mc:AlternateContent xmlns:mc="http://schemas.openxmlformats.org/markup-compatibility/2006">
              <mc:Choice xmlns:v="urn:schemas-microsoft-com:vml" Requires="v">
                <p:oleObj spid="_x0000_s111677" name="Equation" r:id="rId5" imgW="164880" imgH="228600" progId="Equation.3">
                  <p:embed/>
                </p:oleObj>
              </mc:Choice>
              <mc:Fallback>
                <p:oleObj name="Equation" r:id="rId5" imgW="164880" imgH="2286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86475" y="639763"/>
                        <a:ext cx="398463" cy="449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21" name="Object 5"/>
          <p:cNvGraphicFramePr>
            <a:graphicFrameLocks noChangeAspect="1"/>
          </p:cNvGraphicFramePr>
          <p:nvPr>
            <p:extLst>
              <p:ext uri="{D42A27DB-BD31-4B8C-83A1-F6EECF244321}">
                <p14:modId xmlns:p14="http://schemas.microsoft.com/office/powerpoint/2010/main" val="2480323178"/>
              </p:ext>
            </p:extLst>
          </p:nvPr>
        </p:nvGraphicFramePr>
        <p:xfrm>
          <a:off x="4922043" y="2362284"/>
          <a:ext cx="2328863" cy="412750"/>
        </p:xfrm>
        <a:graphic>
          <a:graphicData uri="http://schemas.openxmlformats.org/presentationml/2006/ole">
            <mc:AlternateContent xmlns:mc="http://schemas.openxmlformats.org/markup-compatibility/2006">
              <mc:Choice xmlns:v="urn:schemas-microsoft-com:vml" Requires="v">
                <p:oleObj spid="_x0000_s111678" name="Equation" r:id="rId7" imgW="1079280" imgH="203040" progId="Equation.3">
                  <p:embed/>
                </p:oleObj>
              </mc:Choice>
              <mc:Fallback>
                <p:oleObj name="Equation" r:id="rId7" imgW="1079280" imgH="20304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22043" y="2362284"/>
                        <a:ext cx="2328863" cy="4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22" name="Object 6"/>
          <p:cNvGraphicFramePr>
            <a:graphicFrameLocks noChangeAspect="1"/>
          </p:cNvGraphicFramePr>
          <p:nvPr>
            <p:extLst>
              <p:ext uri="{D42A27DB-BD31-4B8C-83A1-F6EECF244321}">
                <p14:modId xmlns:p14="http://schemas.microsoft.com/office/powerpoint/2010/main" val="1125885267"/>
              </p:ext>
            </p:extLst>
          </p:nvPr>
        </p:nvGraphicFramePr>
        <p:xfrm>
          <a:off x="8077200" y="2274472"/>
          <a:ext cx="919163" cy="444500"/>
        </p:xfrm>
        <a:graphic>
          <a:graphicData uri="http://schemas.openxmlformats.org/presentationml/2006/ole">
            <mc:AlternateContent xmlns:mc="http://schemas.openxmlformats.org/markup-compatibility/2006">
              <mc:Choice xmlns:v="urn:schemas-microsoft-com:vml" Requires="v">
                <p:oleObj spid="_x0000_s111679" name="Equation" r:id="rId9" imgW="444240" imgH="215640" progId="Equation.3">
                  <p:embed/>
                </p:oleObj>
              </mc:Choice>
              <mc:Fallback>
                <p:oleObj name="Equation" r:id="rId9" imgW="444240" imgH="215640" progId="Equation.3">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077200" y="2274472"/>
                        <a:ext cx="919163"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23" name="Object 7"/>
          <p:cNvGraphicFramePr>
            <a:graphicFrameLocks noChangeAspect="1"/>
          </p:cNvGraphicFramePr>
          <p:nvPr/>
        </p:nvGraphicFramePr>
        <p:xfrm>
          <a:off x="2247900" y="2787650"/>
          <a:ext cx="2997200" cy="404813"/>
        </p:xfrm>
        <a:graphic>
          <a:graphicData uri="http://schemas.openxmlformats.org/presentationml/2006/ole">
            <mc:AlternateContent xmlns:mc="http://schemas.openxmlformats.org/markup-compatibility/2006">
              <mc:Choice xmlns:v="urn:schemas-microsoft-com:vml" Requires="v">
                <p:oleObj spid="_x0000_s111680" name="Equation" r:id="rId11" imgW="1638000" imgH="215640" progId="Equation.3">
                  <p:embed/>
                </p:oleObj>
              </mc:Choice>
              <mc:Fallback>
                <p:oleObj name="Equation" r:id="rId11" imgW="1638000" imgH="215640" progId="Equation.3">
                  <p:embed/>
                  <p:pic>
                    <p:nvPicPr>
                      <p:cNvPr id="0"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47900" y="2787650"/>
                        <a:ext cx="2997200" cy="40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24" name="Object 8"/>
          <p:cNvGraphicFramePr>
            <a:graphicFrameLocks noChangeAspect="1"/>
          </p:cNvGraphicFramePr>
          <p:nvPr/>
        </p:nvGraphicFramePr>
        <p:xfrm>
          <a:off x="6259513" y="2797175"/>
          <a:ext cx="1254125" cy="401638"/>
        </p:xfrm>
        <a:graphic>
          <a:graphicData uri="http://schemas.openxmlformats.org/presentationml/2006/ole">
            <mc:AlternateContent xmlns:mc="http://schemas.openxmlformats.org/markup-compatibility/2006">
              <mc:Choice xmlns:v="urn:schemas-microsoft-com:vml" Requires="v">
                <p:oleObj spid="_x0000_s111681" name="Equation" r:id="rId13" imgW="685800" imgH="215640" progId="Equation.3">
                  <p:embed/>
                </p:oleObj>
              </mc:Choice>
              <mc:Fallback>
                <p:oleObj name="Equation" r:id="rId13" imgW="685800" imgH="215640" progId="Equation.3">
                  <p:embed/>
                  <p:pic>
                    <p:nvPicPr>
                      <p:cNvPr id="0"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59513" y="2797175"/>
                        <a:ext cx="1254125" cy="401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32" name="Object 16"/>
          <p:cNvGraphicFramePr>
            <a:graphicFrameLocks noChangeAspect="1"/>
          </p:cNvGraphicFramePr>
          <p:nvPr/>
        </p:nvGraphicFramePr>
        <p:xfrm>
          <a:off x="4068763" y="5807075"/>
          <a:ext cx="1539875" cy="384175"/>
        </p:xfrm>
        <a:graphic>
          <a:graphicData uri="http://schemas.openxmlformats.org/presentationml/2006/ole">
            <mc:AlternateContent xmlns:mc="http://schemas.openxmlformats.org/markup-compatibility/2006">
              <mc:Choice xmlns:v="urn:schemas-microsoft-com:vml" Requires="v">
                <p:oleObj spid="_x0000_s111682" name="Equation" r:id="rId15" imgW="723600" imgH="215640" progId="Equation.3">
                  <p:embed/>
                </p:oleObj>
              </mc:Choice>
              <mc:Fallback>
                <p:oleObj name="Equation" r:id="rId15" imgW="723600" imgH="215640" progId="Equation.3">
                  <p:embed/>
                  <p:pic>
                    <p:nvPicPr>
                      <p:cNvPr id="0" name="Object 1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68763" y="5807075"/>
                        <a:ext cx="1539875" cy="384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33" name="Object 17"/>
          <p:cNvGraphicFramePr>
            <a:graphicFrameLocks noChangeAspect="1"/>
          </p:cNvGraphicFramePr>
          <p:nvPr/>
        </p:nvGraphicFramePr>
        <p:xfrm>
          <a:off x="1582738" y="6235700"/>
          <a:ext cx="2795587" cy="373063"/>
        </p:xfrm>
        <a:graphic>
          <a:graphicData uri="http://schemas.openxmlformats.org/presentationml/2006/ole">
            <mc:AlternateContent xmlns:mc="http://schemas.openxmlformats.org/markup-compatibility/2006">
              <mc:Choice xmlns:v="urn:schemas-microsoft-com:vml" Requires="v">
                <p:oleObj spid="_x0000_s111683" name="Equation" r:id="rId17" imgW="1346040" imgH="203040" progId="Equation.3">
                  <p:embed/>
                </p:oleObj>
              </mc:Choice>
              <mc:Fallback>
                <p:oleObj name="Equation" r:id="rId17" imgW="1346040" imgH="203040" progId="Equation.3">
                  <p:embed/>
                  <p:pic>
                    <p:nvPicPr>
                      <p:cNvPr id="0" name="Object 1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582738" y="6235700"/>
                        <a:ext cx="2795587" cy="373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86040" name="Group 24"/>
          <p:cNvGrpSpPr>
            <a:grpSpLocks/>
          </p:cNvGrpSpPr>
          <p:nvPr/>
        </p:nvGrpSpPr>
        <p:grpSpPr bwMode="auto">
          <a:xfrm>
            <a:off x="2943225" y="3754438"/>
            <a:ext cx="3498850" cy="1849437"/>
            <a:chOff x="1506" y="2233"/>
            <a:chExt cx="2204" cy="1165"/>
          </a:xfrm>
        </p:grpSpPr>
        <p:sp>
          <p:nvSpPr>
            <p:cNvPr id="86026" name="Line 10"/>
            <p:cNvSpPr>
              <a:spLocks noChangeShapeType="1"/>
            </p:cNvSpPr>
            <p:nvPr/>
          </p:nvSpPr>
          <p:spPr bwMode="auto">
            <a:xfrm flipV="1">
              <a:off x="1506" y="2922"/>
              <a:ext cx="2070" cy="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6027" name="Line 11"/>
            <p:cNvSpPr>
              <a:spLocks noChangeShapeType="1"/>
            </p:cNvSpPr>
            <p:nvPr/>
          </p:nvSpPr>
          <p:spPr bwMode="auto">
            <a:xfrm flipV="1">
              <a:off x="1872" y="2262"/>
              <a:ext cx="6" cy="86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6028" name="Line 12"/>
            <p:cNvSpPr>
              <a:spLocks noChangeShapeType="1"/>
            </p:cNvSpPr>
            <p:nvPr/>
          </p:nvSpPr>
          <p:spPr bwMode="auto">
            <a:xfrm flipV="1">
              <a:off x="2352" y="2538"/>
              <a:ext cx="768" cy="6"/>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6029" name="Line 13"/>
            <p:cNvSpPr>
              <a:spLocks noChangeShapeType="1"/>
            </p:cNvSpPr>
            <p:nvPr/>
          </p:nvSpPr>
          <p:spPr bwMode="auto">
            <a:xfrm>
              <a:off x="2352" y="2544"/>
              <a:ext cx="1" cy="38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6030" name="Line 14"/>
            <p:cNvSpPr>
              <a:spLocks noChangeShapeType="1"/>
            </p:cNvSpPr>
            <p:nvPr/>
          </p:nvSpPr>
          <p:spPr bwMode="auto">
            <a:xfrm>
              <a:off x="1506" y="2928"/>
              <a:ext cx="86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86034" name="Object 18"/>
            <p:cNvGraphicFramePr>
              <a:graphicFrameLocks noChangeAspect="1"/>
            </p:cNvGraphicFramePr>
            <p:nvPr/>
          </p:nvGraphicFramePr>
          <p:xfrm>
            <a:off x="1913" y="2233"/>
            <a:ext cx="349" cy="190"/>
          </p:xfrm>
          <a:graphic>
            <a:graphicData uri="http://schemas.openxmlformats.org/presentationml/2006/ole">
              <mc:AlternateContent xmlns:mc="http://schemas.openxmlformats.org/markup-compatibility/2006">
                <mc:Choice xmlns:v="urn:schemas-microsoft-com:vml" Requires="v">
                  <p:oleObj spid="_x0000_s111684" name="Equation" r:id="rId19" imgW="419040" imgH="215640" progId="Equation.3">
                    <p:embed/>
                  </p:oleObj>
                </mc:Choice>
                <mc:Fallback>
                  <p:oleObj name="Equation" r:id="rId19" imgW="419040" imgH="215640" progId="Equation.3">
                    <p:embed/>
                    <p:pic>
                      <p:nvPicPr>
                        <p:cNvPr id="0" name="Object 1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913" y="2233"/>
                          <a:ext cx="349" cy="1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35" name="Object 19"/>
            <p:cNvGraphicFramePr>
              <a:graphicFrameLocks noChangeAspect="1"/>
            </p:cNvGraphicFramePr>
            <p:nvPr/>
          </p:nvGraphicFramePr>
          <p:xfrm>
            <a:off x="3606" y="2874"/>
            <a:ext cx="104" cy="124"/>
          </p:xfrm>
          <a:graphic>
            <a:graphicData uri="http://schemas.openxmlformats.org/presentationml/2006/ole">
              <mc:AlternateContent xmlns:mc="http://schemas.openxmlformats.org/markup-compatibility/2006">
                <mc:Choice xmlns:v="urn:schemas-microsoft-com:vml" Requires="v">
                  <p:oleObj spid="_x0000_s111685" name="Equation" r:id="rId21" imgW="126720" imgH="139680" progId="Equation.3">
                    <p:embed/>
                  </p:oleObj>
                </mc:Choice>
                <mc:Fallback>
                  <p:oleObj name="Equation" r:id="rId21" imgW="126720" imgH="139680" progId="Equation.3">
                    <p:embed/>
                    <p:pic>
                      <p:nvPicPr>
                        <p:cNvPr id="0" name="Object 19"/>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606" y="2874"/>
                          <a:ext cx="104" cy="1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36" name="Object 20"/>
            <p:cNvGraphicFramePr>
              <a:graphicFrameLocks noChangeAspect="1"/>
            </p:cNvGraphicFramePr>
            <p:nvPr/>
          </p:nvGraphicFramePr>
          <p:xfrm>
            <a:off x="2299" y="2977"/>
            <a:ext cx="94" cy="124"/>
          </p:xfrm>
          <a:graphic>
            <a:graphicData uri="http://schemas.openxmlformats.org/presentationml/2006/ole">
              <mc:AlternateContent xmlns:mc="http://schemas.openxmlformats.org/markup-compatibility/2006">
                <mc:Choice xmlns:v="urn:schemas-microsoft-com:vml" Requires="v">
                  <p:oleObj spid="_x0000_s111686" name="Equation" r:id="rId23" imgW="114120" imgH="139680" progId="Equation.3">
                    <p:embed/>
                  </p:oleObj>
                </mc:Choice>
                <mc:Fallback>
                  <p:oleObj name="Equation" r:id="rId23" imgW="114120" imgH="139680" progId="Equation.3">
                    <p:embed/>
                    <p:pic>
                      <p:nvPicPr>
                        <p:cNvPr id="0" name="Object 2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299" y="2977"/>
                          <a:ext cx="94" cy="1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37" name="Object 21"/>
            <p:cNvGraphicFramePr>
              <a:graphicFrameLocks noChangeAspect="1"/>
            </p:cNvGraphicFramePr>
            <p:nvPr/>
          </p:nvGraphicFramePr>
          <p:xfrm>
            <a:off x="1760" y="2466"/>
            <a:ext cx="84" cy="145"/>
          </p:xfrm>
          <a:graphic>
            <a:graphicData uri="http://schemas.openxmlformats.org/presentationml/2006/ole">
              <mc:AlternateContent xmlns:mc="http://schemas.openxmlformats.org/markup-compatibility/2006">
                <mc:Choice xmlns:v="urn:schemas-microsoft-com:vml" Requires="v">
                  <p:oleObj spid="_x0000_s111687" name="Equation" r:id="rId25" imgW="101520" imgH="164880" progId="Equation.3">
                    <p:embed/>
                  </p:oleObj>
                </mc:Choice>
                <mc:Fallback>
                  <p:oleObj name="Equation" r:id="rId25" imgW="101520" imgH="164880" progId="Equation.3">
                    <p:embed/>
                    <p:pic>
                      <p:nvPicPr>
                        <p:cNvPr id="0" name="Object 21"/>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760" y="2466"/>
                          <a:ext cx="84" cy="1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6038" name="Line 22"/>
            <p:cNvSpPr>
              <a:spLocks noChangeShapeType="1"/>
            </p:cNvSpPr>
            <p:nvPr/>
          </p:nvSpPr>
          <p:spPr bwMode="auto">
            <a:xfrm>
              <a:off x="1869" y="2534"/>
              <a:ext cx="51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6039" name="Text Box 23"/>
            <p:cNvSpPr txBox="1">
              <a:spLocks noChangeArrowheads="1"/>
            </p:cNvSpPr>
            <p:nvPr/>
          </p:nvSpPr>
          <p:spPr bwMode="auto">
            <a:xfrm>
              <a:off x="2064" y="3167"/>
              <a:ext cx="5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3.2</a:t>
              </a:r>
              <a:endParaRPr lang="en-US" altLang="tr-TR"/>
            </a:p>
          </p:txBody>
        </p:sp>
      </p:grpSp>
      <p:graphicFrame>
        <p:nvGraphicFramePr>
          <p:cNvPr id="86041" name="Object 25"/>
          <p:cNvGraphicFramePr>
            <a:graphicFrameLocks noChangeAspect="1"/>
          </p:cNvGraphicFramePr>
          <p:nvPr/>
        </p:nvGraphicFramePr>
        <p:xfrm>
          <a:off x="5151438" y="6154738"/>
          <a:ext cx="919162" cy="444500"/>
        </p:xfrm>
        <a:graphic>
          <a:graphicData uri="http://schemas.openxmlformats.org/presentationml/2006/ole">
            <mc:AlternateContent xmlns:mc="http://schemas.openxmlformats.org/markup-compatibility/2006">
              <mc:Choice xmlns:v="urn:schemas-microsoft-com:vml" Requires="v">
                <p:oleObj spid="_x0000_s111688" name="Equation" r:id="rId27" imgW="444240" imgH="215640" progId="Equation.3">
                  <p:embed/>
                </p:oleObj>
              </mc:Choice>
              <mc:Fallback>
                <p:oleObj name="Equation" r:id="rId27" imgW="444240" imgH="215640" progId="Equation.3">
                  <p:embed/>
                  <p:pic>
                    <p:nvPicPr>
                      <p:cNvPr id="0" name="Object 2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51438" y="6154738"/>
                        <a:ext cx="9191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42" name="Object 26"/>
          <p:cNvGraphicFramePr>
            <a:graphicFrameLocks noChangeAspect="1"/>
          </p:cNvGraphicFramePr>
          <p:nvPr/>
        </p:nvGraphicFramePr>
        <p:xfrm>
          <a:off x="4718050" y="3211513"/>
          <a:ext cx="1227138" cy="401637"/>
        </p:xfrm>
        <a:graphic>
          <a:graphicData uri="http://schemas.openxmlformats.org/presentationml/2006/ole">
            <mc:AlternateContent xmlns:mc="http://schemas.openxmlformats.org/markup-compatibility/2006">
              <mc:Choice xmlns:v="urn:schemas-microsoft-com:vml" Requires="v">
                <p:oleObj spid="_x0000_s111689" name="Equation" r:id="rId28" imgW="672840" imgH="215640" progId="Equation.3">
                  <p:embed/>
                </p:oleObj>
              </mc:Choice>
              <mc:Fallback>
                <p:oleObj name="Equation" r:id="rId28" imgW="672840" imgH="215640" progId="Equation.3">
                  <p:embed/>
                  <p:pic>
                    <p:nvPicPr>
                      <p:cNvPr id="0" name="Object 26"/>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718050" y="3211513"/>
                        <a:ext cx="1227138" cy="401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6043" name="Object 27"/>
          <p:cNvGraphicFramePr>
            <a:graphicFrameLocks noChangeAspect="1"/>
          </p:cNvGraphicFramePr>
          <p:nvPr/>
        </p:nvGraphicFramePr>
        <p:xfrm>
          <a:off x="788988" y="3230563"/>
          <a:ext cx="2646362" cy="401637"/>
        </p:xfrm>
        <a:graphic>
          <a:graphicData uri="http://schemas.openxmlformats.org/presentationml/2006/ole">
            <mc:AlternateContent xmlns:mc="http://schemas.openxmlformats.org/markup-compatibility/2006">
              <mc:Choice xmlns:v="urn:schemas-microsoft-com:vml" Requires="v">
                <p:oleObj spid="_x0000_s111690" name="Equation" r:id="rId30" imgW="1447560" imgH="215640" progId="Equation.3">
                  <p:embed/>
                </p:oleObj>
              </mc:Choice>
              <mc:Fallback>
                <p:oleObj name="Equation" r:id="rId30" imgW="1447560" imgH="215640" progId="Equation.3">
                  <p:embed/>
                  <p:pic>
                    <p:nvPicPr>
                      <p:cNvPr id="0" name="Object 27"/>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788988" y="3230563"/>
                        <a:ext cx="2646362" cy="401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6044" name="Text Box 28"/>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
          <p:cNvSpPr>
            <a:spLocks noGrp="1"/>
          </p:cNvSpPr>
          <p:nvPr>
            <p:ph type="sldNum" sz="quarter" idx="11"/>
          </p:nvPr>
        </p:nvSpPr>
        <p:spPr/>
        <p:txBody>
          <a:bodyPr/>
          <a:lstStyle/>
          <a:p>
            <a:fld id="{A7D5134A-0C53-4119-9950-2A5ACA9AA127}" type="slidenum">
              <a:rPr lang="en-US" altLang="tr-TR"/>
              <a:pPr/>
              <a:t>11</a:t>
            </a:fld>
            <a:endParaRPr lang="en-US" altLang="tr-TR"/>
          </a:p>
        </p:txBody>
      </p:sp>
      <p:sp>
        <p:nvSpPr>
          <p:cNvPr id="87042" name="Text Box 2"/>
          <p:cNvSpPr txBox="1">
            <a:spLocks noChangeArrowheads="1"/>
          </p:cNvSpPr>
          <p:nvPr/>
        </p:nvSpPr>
        <p:spPr bwMode="auto">
          <a:xfrm>
            <a:off x="193675" y="133350"/>
            <a:ext cx="8686800" cy="620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sz="2800"/>
              <a:t>Solution: For                                        so that</a:t>
            </a:r>
          </a:p>
          <a:p>
            <a:endParaRPr lang="en-US" altLang="tr-TR" sz="2800"/>
          </a:p>
          <a:p>
            <a:endParaRPr lang="en-US" altLang="tr-TR" sz="2800"/>
          </a:p>
          <a:p>
            <a:endParaRPr lang="en-US" altLang="tr-TR" sz="2800"/>
          </a:p>
          <a:p>
            <a:endParaRPr lang="en-US" altLang="tr-TR" sz="2800"/>
          </a:p>
          <a:p>
            <a:pPr>
              <a:lnSpc>
                <a:spcPct val="90000"/>
              </a:lnSpc>
              <a:buFontTx/>
              <a:buChar char="•"/>
            </a:pPr>
            <a:r>
              <a:rPr lang="en-US" altLang="tr-TR" sz="2800" i="1"/>
              <a:t>X</a:t>
            </a:r>
            <a:r>
              <a:rPr lang="en-US" altLang="tr-TR" sz="2800"/>
              <a:t> is said to be a continuous-type r.v if its distribution function           is continuous. In that case                        for all </a:t>
            </a:r>
            <a:r>
              <a:rPr lang="en-US" altLang="tr-TR" sz="2800" i="1"/>
              <a:t>x</a:t>
            </a:r>
            <a:r>
              <a:rPr lang="en-US" altLang="tr-TR" sz="2800"/>
              <a:t>, and from (3-21) we get</a:t>
            </a:r>
          </a:p>
          <a:p>
            <a:pPr>
              <a:lnSpc>
                <a:spcPct val="90000"/>
              </a:lnSpc>
              <a:buFontTx/>
              <a:buChar char="•"/>
            </a:pPr>
            <a:r>
              <a:rPr lang="en-US" altLang="tr-TR" sz="2800"/>
              <a:t>If           is constant except for a finite number of jump discontinuities(piece-wise constant; step-type), then </a:t>
            </a:r>
            <a:r>
              <a:rPr lang="en-US" altLang="tr-TR" sz="2800" i="1"/>
              <a:t>X</a:t>
            </a:r>
            <a:r>
              <a:rPr lang="en-US" altLang="tr-TR" sz="2800"/>
              <a:t> is said to be a discrete-type r.v. If     is such a discontinuity point, then from (3-21) </a:t>
            </a:r>
          </a:p>
        </p:txBody>
      </p:sp>
      <p:graphicFrame>
        <p:nvGraphicFramePr>
          <p:cNvPr id="87043" name="Object 3"/>
          <p:cNvGraphicFramePr>
            <a:graphicFrameLocks noChangeAspect="1"/>
          </p:cNvGraphicFramePr>
          <p:nvPr/>
        </p:nvGraphicFramePr>
        <p:xfrm>
          <a:off x="2368550" y="231775"/>
          <a:ext cx="3181350" cy="404813"/>
        </p:xfrm>
        <a:graphic>
          <a:graphicData uri="http://schemas.openxmlformats.org/presentationml/2006/ole">
            <mc:AlternateContent xmlns:mc="http://schemas.openxmlformats.org/markup-compatibility/2006">
              <mc:Choice xmlns:v="urn:schemas-microsoft-com:vml" Requires="v">
                <p:oleObj spid="_x0000_s112696" name="Equation" r:id="rId3" imgW="1587240" imgH="215640" progId="Equation.3">
                  <p:embed/>
                </p:oleObj>
              </mc:Choice>
              <mc:Fallback>
                <p:oleObj name="Equation" r:id="rId3" imgW="1587240" imgH="2156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8550" y="231775"/>
                        <a:ext cx="3181350" cy="40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7044" name="Object 4"/>
          <p:cNvGraphicFramePr>
            <a:graphicFrameLocks noChangeAspect="1"/>
          </p:cNvGraphicFramePr>
          <p:nvPr/>
        </p:nvGraphicFramePr>
        <p:xfrm>
          <a:off x="6819900" y="244475"/>
          <a:ext cx="1393825" cy="403225"/>
        </p:xfrm>
        <a:graphic>
          <a:graphicData uri="http://schemas.openxmlformats.org/presentationml/2006/ole">
            <mc:AlternateContent xmlns:mc="http://schemas.openxmlformats.org/markup-compatibility/2006">
              <mc:Choice xmlns:v="urn:schemas-microsoft-com:vml" Requires="v">
                <p:oleObj spid="_x0000_s112697" name="Equation" r:id="rId5" imgW="672840" imgH="215640" progId="Equation.3">
                  <p:embed/>
                </p:oleObj>
              </mc:Choice>
              <mc:Fallback>
                <p:oleObj name="Equation" r:id="rId5" imgW="672840" imgH="21564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19900" y="244475"/>
                        <a:ext cx="139382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7045" name="Object 5"/>
          <p:cNvGraphicFramePr>
            <a:graphicFrameLocks noChangeAspect="1"/>
          </p:cNvGraphicFramePr>
          <p:nvPr/>
        </p:nvGraphicFramePr>
        <p:xfrm>
          <a:off x="223838" y="735013"/>
          <a:ext cx="8813800" cy="914400"/>
        </p:xfrm>
        <a:graphic>
          <a:graphicData uri="http://schemas.openxmlformats.org/presentationml/2006/ole">
            <mc:AlternateContent xmlns:mc="http://schemas.openxmlformats.org/markup-compatibility/2006">
              <mc:Choice xmlns:v="urn:schemas-microsoft-com:vml" Requires="v">
                <p:oleObj spid="_x0000_s112698" name="Equation" r:id="rId7" imgW="4140000" imgH="457200" progId="Equation.3">
                  <p:embed/>
                </p:oleObj>
              </mc:Choice>
              <mc:Fallback>
                <p:oleObj name="Equation" r:id="rId7" imgW="4140000" imgH="4572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3838" y="735013"/>
                        <a:ext cx="88138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7054" name="Object 14"/>
          <p:cNvGraphicFramePr>
            <a:graphicFrameLocks noChangeAspect="1"/>
          </p:cNvGraphicFramePr>
          <p:nvPr/>
        </p:nvGraphicFramePr>
        <p:xfrm>
          <a:off x="2070100" y="6310313"/>
          <a:ext cx="4352925" cy="414337"/>
        </p:xfrm>
        <a:graphic>
          <a:graphicData uri="http://schemas.openxmlformats.org/presentationml/2006/ole">
            <mc:AlternateContent xmlns:mc="http://schemas.openxmlformats.org/markup-compatibility/2006">
              <mc:Choice xmlns:v="urn:schemas-microsoft-com:vml" Requires="v">
                <p:oleObj spid="_x0000_s112699" name="Equation" r:id="rId9" imgW="2095200" imgH="241200" progId="Equation.3">
                  <p:embed/>
                </p:oleObj>
              </mc:Choice>
              <mc:Fallback>
                <p:oleObj name="Equation" r:id="rId9" imgW="2095200" imgH="241200" progId="Equation.3">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70100" y="6310313"/>
                        <a:ext cx="4352925" cy="414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7055" name="Text Box 15"/>
          <p:cNvSpPr txBox="1">
            <a:spLocks noChangeArrowheads="1"/>
          </p:cNvSpPr>
          <p:nvPr/>
        </p:nvSpPr>
        <p:spPr bwMode="auto">
          <a:xfrm>
            <a:off x="7115175" y="6237288"/>
            <a:ext cx="1028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(3-22)</a:t>
            </a:r>
          </a:p>
        </p:txBody>
      </p:sp>
      <p:graphicFrame>
        <p:nvGraphicFramePr>
          <p:cNvPr id="87056" name="Object 16"/>
          <p:cNvGraphicFramePr>
            <a:graphicFrameLocks noChangeAspect="1"/>
          </p:cNvGraphicFramePr>
          <p:nvPr/>
        </p:nvGraphicFramePr>
        <p:xfrm>
          <a:off x="1535113" y="3806825"/>
          <a:ext cx="839787" cy="422275"/>
        </p:xfrm>
        <a:graphic>
          <a:graphicData uri="http://schemas.openxmlformats.org/presentationml/2006/ole">
            <mc:AlternateContent xmlns:mc="http://schemas.openxmlformats.org/markup-compatibility/2006">
              <mc:Choice xmlns:v="urn:schemas-microsoft-com:vml" Requires="v">
                <p:oleObj spid="_x0000_s112700" name="Equation" r:id="rId11" imgW="419040" imgH="215640" progId="Equation.3">
                  <p:embed/>
                </p:oleObj>
              </mc:Choice>
              <mc:Fallback>
                <p:oleObj name="Equation" r:id="rId11" imgW="419040" imgH="215640" progId="Equation.3">
                  <p:embed/>
                  <p:pic>
                    <p:nvPicPr>
                      <p:cNvPr id="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35113" y="3806825"/>
                        <a:ext cx="839787"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7057" name="Object 17"/>
          <p:cNvGraphicFramePr>
            <a:graphicFrameLocks noChangeAspect="1"/>
          </p:cNvGraphicFramePr>
          <p:nvPr/>
        </p:nvGraphicFramePr>
        <p:xfrm>
          <a:off x="6169025" y="3759200"/>
          <a:ext cx="2038350" cy="414338"/>
        </p:xfrm>
        <a:graphic>
          <a:graphicData uri="http://schemas.openxmlformats.org/presentationml/2006/ole">
            <mc:AlternateContent xmlns:mc="http://schemas.openxmlformats.org/markup-compatibility/2006">
              <mc:Choice xmlns:v="urn:schemas-microsoft-com:vml" Requires="v">
                <p:oleObj spid="_x0000_s112701" name="Equation" r:id="rId13" imgW="1002960" imgH="228600" progId="Equation.3">
                  <p:embed/>
                </p:oleObj>
              </mc:Choice>
              <mc:Fallback>
                <p:oleObj name="Equation" r:id="rId13" imgW="1002960" imgH="228600" progId="Equation.3">
                  <p:embed/>
                  <p:pic>
                    <p:nvPicPr>
                      <p:cNvPr id="0" name="Object 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169025" y="3759200"/>
                        <a:ext cx="2038350" cy="414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7058" name="Object 18"/>
          <p:cNvGraphicFramePr>
            <a:graphicFrameLocks noChangeAspect="1"/>
          </p:cNvGraphicFramePr>
          <p:nvPr/>
        </p:nvGraphicFramePr>
        <p:xfrm>
          <a:off x="4508500" y="4170363"/>
          <a:ext cx="1790700" cy="412750"/>
        </p:xfrm>
        <a:graphic>
          <a:graphicData uri="http://schemas.openxmlformats.org/presentationml/2006/ole">
            <mc:AlternateContent xmlns:mc="http://schemas.openxmlformats.org/markup-compatibility/2006">
              <mc:Choice xmlns:v="urn:schemas-microsoft-com:vml" Requires="v">
                <p:oleObj spid="_x0000_s112702" name="Equation" r:id="rId15" imgW="863280" imgH="215640" progId="Equation.3">
                  <p:embed/>
                </p:oleObj>
              </mc:Choice>
              <mc:Fallback>
                <p:oleObj name="Equation" r:id="rId15" imgW="863280" imgH="215640" progId="Equation.3">
                  <p:embed/>
                  <p:pic>
                    <p:nvPicPr>
                      <p:cNvPr id="0" name="Object 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08500" y="4170363"/>
                        <a:ext cx="1790700" cy="4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7059" name="Object 19"/>
          <p:cNvGraphicFramePr>
            <a:graphicFrameLocks noChangeAspect="1"/>
          </p:cNvGraphicFramePr>
          <p:nvPr/>
        </p:nvGraphicFramePr>
        <p:xfrm>
          <a:off x="731838" y="4754563"/>
          <a:ext cx="869950" cy="401637"/>
        </p:xfrm>
        <a:graphic>
          <a:graphicData uri="http://schemas.openxmlformats.org/presentationml/2006/ole">
            <mc:AlternateContent xmlns:mc="http://schemas.openxmlformats.org/markup-compatibility/2006">
              <mc:Choice xmlns:v="urn:schemas-microsoft-com:vml" Requires="v">
                <p:oleObj spid="_x0000_s112703" name="Equation" r:id="rId17" imgW="419040" imgH="215640" progId="Equation.3">
                  <p:embed/>
                </p:oleObj>
              </mc:Choice>
              <mc:Fallback>
                <p:oleObj name="Equation" r:id="rId17" imgW="419040" imgH="215640" progId="Equation.3">
                  <p:embed/>
                  <p:pic>
                    <p:nvPicPr>
                      <p:cNvPr id="0" name="Object 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1838" y="4754563"/>
                        <a:ext cx="869950" cy="401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87071" name="Group 31"/>
          <p:cNvGrpSpPr>
            <a:grpSpLocks/>
          </p:cNvGrpSpPr>
          <p:nvPr/>
        </p:nvGrpSpPr>
        <p:grpSpPr bwMode="auto">
          <a:xfrm>
            <a:off x="2235200" y="1655763"/>
            <a:ext cx="4394200" cy="1782762"/>
            <a:chOff x="916" y="1115"/>
            <a:chExt cx="2768" cy="1123"/>
          </a:xfrm>
        </p:grpSpPr>
        <p:sp>
          <p:nvSpPr>
            <p:cNvPr id="87047" name="Line 7"/>
            <p:cNvSpPr>
              <a:spLocks noChangeShapeType="1"/>
            </p:cNvSpPr>
            <p:nvPr/>
          </p:nvSpPr>
          <p:spPr bwMode="auto">
            <a:xfrm flipV="1">
              <a:off x="1482" y="1860"/>
              <a:ext cx="207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7051" name="Line 11"/>
            <p:cNvSpPr>
              <a:spLocks noChangeShapeType="1"/>
            </p:cNvSpPr>
            <p:nvPr/>
          </p:nvSpPr>
          <p:spPr bwMode="auto">
            <a:xfrm>
              <a:off x="916" y="1857"/>
              <a:ext cx="95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7048" name="Line 8"/>
            <p:cNvSpPr>
              <a:spLocks noChangeShapeType="1"/>
            </p:cNvSpPr>
            <p:nvPr/>
          </p:nvSpPr>
          <p:spPr bwMode="auto">
            <a:xfrm flipV="1">
              <a:off x="1872" y="1143"/>
              <a:ext cx="0" cy="86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7049" name="Line 9"/>
            <p:cNvSpPr>
              <a:spLocks noChangeShapeType="1"/>
            </p:cNvSpPr>
            <p:nvPr/>
          </p:nvSpPr>
          <p:spPr bwMode="auto">
            <a:xfrm>
              <a:off x="2293" y="1501"/>
              <a:ext cx="113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7050" name="Line 10"/>
            <p:cNvSpPr>
              <a:spLocks noChangeShapeType="1"/>
            </p:cNvSpPr>
            <p:nvPr/>
          </p:nvSpPr>
          <p:spPr bwMode="auto">
            <a:xfrm>
              <a:off x="1872" y="1692"/>
              <a:ext cx="0"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7052" name="Line 12"/>
            <p:cNvSpPr>
              <a:spLocks noChangeShapeType="1"/>
            </p:cNvSpPr>
            <p:nvPr/>
          </p:nvSpPr>
          <p:spPr bwMode="auto">
            <a:xfrm>
              <a:off x="1861" y="1680"/>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7053" name="Line 13"/>
            <p:cNvSpPr>
              <a:spLocks noChangeShapeType="1"/>
            </p:cNvSpPr>
            <p:nvPr/>
          </p:nvSpPr>
          <p:spPr bwMode="auto">
            <a:xfrm>
              <a:off x="2293" y="1500"/>
              <a:ext cx="0"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87060" name="Object 20"/>
            <p:cNvGraphicFramePr>
              <a:graphicFrameLocks noChangeAspect="1"/>
            </p:cNvGraphicFramePr>
            <p:nvPr/>
          </p:nvGraphicFramePr>
          <p:xfrm>
            <a:off x="1900" y="1115"/>
            <a:ext cx="342" cy="196"/>
          </p:xfrm>
          <a:graphic>
            <a:graphicData uri="http://schemas.openxmlformats.org/presentationml/2006/ole">
              <mc:AlternateContent xmlns:mc="http://schemas.openxmlformats.org/markup-compatibility/2006">
                <mc:Choice xmlns:v="urn:schemas-microsoft-com:vml" Requires="v">
                  <p:oleObj spid="_x0000_s112704" name="Equation" r:id="rId18" imgW="419040" imgH="215640" progId="Equation.3">
                    <p:embed/>
                  </p:oleObj>
                </mc:Choice>
                <mc:Fallback>
                  <p:oleObj name="Equation" r:id="rId18" imgW="419040" imgH="215640" progId="Equation.3">
                    <p:embed/>
                    <p:pic>
                      <p:nvPicPr>
                        <p:cNvPr id="0" name="Object 2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900" y="1115"/>
                          <a:ext cx="342" cy="1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7061" name="Object 21"/>
            <p:cNvGraphicFramePr>
              <a:graphicFrameLocks noChangeAspect="1"/>
            </p:cNvGraphicFramePr>
            <p:nvPr/>
          </p:nvGraphicFramePr>
          <p:xfrm>
            <a:off x="3581" y="1805"/>
            <a:ext cx="103" cy="128"/>
          </p:xfrm>
          <a:graphic>
            <a:graphicData uri="http://schemas.openxmlformats.org/presentationml/2006/ole">
              <mc:AlternateContent xmlns:mc="http://schemas.openxmlformats.org/markup-compatibility/2006">
                <mc:Choice xmlns:v="urn:schemas-microsoft-com:vml" Requires="v">
                  <p:oleObj spid="_x0000_s112705" name="Equation" r:id="rId20" imgW="126720" imgH="139680" progId="Equation.3">
                    <p:embed/>
                  </p:oleObj>
                </mc:Choice>
                <mc:Fallback>
                  <p:oleObj name="Equation" r:id="rId20" imgW="126720" imgH="139680" progId="Equation.3">
                    <p:embed/>
                    <p:pic>
                      <p:nvPicPr>
                        <p:cNvPr id="0" name="Object 2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581" y="1805"/>
                          <a:ext cx="103" cy="1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7062" name="Text Box 22"/>
            <p:cNvSpPr txBox="1">
              <a:spLocks noChangeArrowheads="1"/>
            </p:cNvSpPr>
            <p:nvPr/>
          </p:nvSpPr>
          <p:spPr bwMode="auto">
            <a:xfrm>
              <a:off x="2071" y="2007"/>
              <a:ext cx="5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Fig.3.3</a:t>
              </a:r>
              <a:endParaRPr lang="en-US" altLang="tr-TR"/>
            </a:p>
          </p:txBody>
        </p:sp>
        <p:sp>
          <p:nvSpPr>
            <p:cNvPr id="87063" name="Line 23"/>
            <p:cNvSpPr>
              <a:spLocks noChangeShapeType="1"/>
            </p:cNvSpPr>
            <p:nvPr/>
          </p:nvSpPr>
          <p:spPr bwMode="auto">
            <a:xfrm>
              <a:off x="2292" y="1670"/>
              <a:ext cx="0" cy="19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7064" name="Line 24"/>
            <p:cNvSpPr>
              <a:spLocks noChangeShapeType="1"/>
            </p:cNvSpPr>
            <p:nvPr/>
          </p:nvSpPr>
          <p:spPr bwMode="auto">
            <a:xfrm>
              <a:off x="1869" y="1503"/>
              <a:ext cx="48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87065" name="Object 25"/>
            <p:cNvGraphicFramePr>
              <a:graphicFrameLocks noChangeAspect="1"/>
            </p:cNvGraphicFramePr>
            <p:nvPr/>
          </p:nvGraphicFramePr>
          <p:xfrm>
            <a:off x="1755" y="1421"/>
            <a:ext cx="82" cy="150"/>
          </p:xfrm>
          <a:graphic>
            <a:graphicData uri="http://schemas.openxmlformats.org/presentationml/2006/ole">
              <mc:AlternateContent xmlns:mc="http://schemas.openxmlformats.org/markup-compatibility/2006">
                <mc:Choice xmlns:v="urn:schemas-microsoft-com:vml" Requires="v">
                  <p:oleObj spid="_x0000_s112706" name="Equation" r:id="rId22" imgW="101520" imgH="164880" progId="Equation.3">
                    <p:embed/>
                  </p:oleObj>
                </mc:Choice>
                <mc:Fallback>
                  <p:oleObj name="Equation" r:id="rId22" imgW="101520" imgH="164880" progId="Equation.3">
                    <p:embed/>
                    <p:pic>
                      <p:nvPicPr>
                        <p:cNvPr id="0" name="Object 2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755" y="1421"/>
                          <a:ext cx="82" cy="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7067" name="Object 27"/>
            <p:cNvGraphicFramePr>
              <a:graphicFrameLocks noChangeAspect="1"/>
            </p:cNvGraphicFramePr>
            <p:nvPr/>
          </p:nvGraphicFramePr>
          <p:xfrm>
            <a:off x="1738" y="1633"/>
            <a:ext cx="103" cy="150"/>
          </p:xfrm>
          <a:graphic>
            <a:graphicData uri="http://schemas.openxmlformats.org/presentationml/2006/ole">
              <mc:AlternateContent xmlns:mc="http://schemas.openxmlformats.org/markup-compatibility/2006">
                <mc:Choice xmlns:v="urn:schemas-microsoft-com:vml" Requires="v">
                  <p:oleObj spid="_x0000_s112707" name="Equation" r:id="rId24" imgW="126720" imgH="164880" progId="Equation.3">
                    <p:embed/>
                  </p:oleObj>
                </mc:Choice>
                <mc:Fallback>
                  <p:oleObj name="Equation" r:id="rId24" imgW="126720" imgH="164880" progId="Equation.3">
                    <p:embed/>
                    <p:pic>
                      <p:nvPicPr>
                        <p:cNvPr id="0" name="Object 27"/>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738" y="1633"/>
                          <a:ext cx="103" cy="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7068" name="Object 28"/>
            <p:cNvGraphicFramePr>
              <a:graphicFrameLocks noChangeAspect="1"/>
            </p:cNvGraphicFramePr>
            <p:nvPr/>
          </p:nvGraphicFramePr>
          <p:xfrm>
            <a:off x="2254" y="1895"/>
            <a:ext cx="82" cy="150"/>
          </p:xfrm>
          <a:graphic>
            <a:graphicData uri="http://schemas.openxmlformats.org/presentationml/2006/ole">
              <mc:AlternateContent xmlns:mc="http://schemas.openxmlformats.org/markup-compatibility/2006">
                <mc:Choice xmlns:v="urn:schemas-microsoft-com:vml" Requires="v">
                  <p:oleObj spid="_x0000_s112708" name="Equation" r:id="rId26" imgW="101520" imgH="164880" progId="Equation.3">
                    <p:embed/>
                  </p:oleObj>
                </mc:Choice>
                <mc:Fallback>
                  <p:oleObj name="Equation" r:id="rId26" imgW="101520" imgH="164880" progId="Equation.3">
                    <p:embed/>
                    <p:pic>
                      <p:nvPicPr>
                        <p:cNvPr id="0" name="Object 28"/>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54" y="1895"/>
                          <a:ext cx="82" cy="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87072" name="Object 32"/>
          <p:cNvGraphicFramePr>
            <a:graphicFrameLocks noChangeAspect="1"/>
          </p:cNvGraphicFramePr>
          <p:nvPr/>
        </p:nvGraphicFramePr>
        <p:xfrm>
          <a:off x="4795838" y="5541963"/>
          <a:ext cx="312737" cy="428625"/>
        </p:xfrm>
        <a:graphic>
          <a:graphicData uri="http://schemas.openxmlformats.org/presentationml/2006/ole">
            <mc:AlternateContent xmlns:mc="http://schemas.openxmlformats.org/markup-compatibility/2006">
              <mc:Choice xmlns:v="urn:schemas-microsoft-com:vml" Requires="v">
                <p:oleObj spid="_x0000_s112709" name="Equation" r:id="rId27" imgW="152280" imgH="228600" progId="Equation.3">
                  <p:embed/>
                </p:oleObj>
              </mc:Choice>
              <mc:Fallback>
                <p:oleObj name="Equation" r:id="rId27" imgW="152280" imgH="228600" progId="Equation.3">
                  <p:embed/>
                  <p:pic>
                    <p:nvPicPr>
                      <p:cNvPr id="0" name="Object 3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795838" y="5541963"/>
                        <a:ext cx="312737"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7073" name="Text Box 33"/>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2"/>
          <p:cNvSpPr>
            <a:spLocks noGrp="1"/>
          </p:cNvSpPr>
          <p:nvPr>
            <p:ph type="sldNum" sz="quarter" idx="11"/>
          </p:nvPr>
        </p:nvSpPr>
        <p:spPr/>
        <p:txBody>
          <a:bodyPr/>
          <a:lstStyle/>
          <a:p>
            <a:fld id="{49A4859B-FED6-446C-850D-3A726106E990}" type="slidenum">
              <a:rPr lang="en-US" altLang="tr-TR"/>
              <a:pPr/>
              <a:t>12</a:t>
            </a:fld>
            <a:endParaRPr lang="en-US" altLang="tr-TR"/>
          </a:p>
        </p:txBody>
      </p:sp>
      <p:sp>
        <p:nvSpPr>
          <p:cNvPr id="88066" name="Text Box 2"/>
          <p:cNvSpPr txBox="1">
            <a:spLocks noChangeArrowheads="1"/>
          </p:cNvSpPr>
          <p:nvPr/>
        </p:nvSpPr>
        <p:spPr bwMode="auto">
          <a:xfrm>
            <a:off x="228600" y="114300"/>
            <a:ext cx="8686800" cy="363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tr-TR" sz="2800"/>
              <a:t>From Fig.3.2, at a point of discontinuity we get</a:t>
            </a:r>
          </a:p>
          <a:p>
            <a:pPr>
              <a:lnSpc>
                <a:spcPct val="90000"/>
              </a:lnSpc>
            </a:pPr>
            <a:endParaRPr lang="en-US" altLang="tr-TR" sz="2800"/>
          </a:p>
          <a:p>
            <a:pPr>
              <a:lnSpc>
                <a:spcPct val="90000"/>
              </a:lnSpc>
            </a:pPr>
            <a:r>
              <a:rPr lang="en-US" altLang="tr-TR" sz="2800"/>
              <a:t>and from Fig.3.3,</a:t>
            </a:r>
          </a:p>
          <a:p>
            <a:pPr>
              <a:lnSpc>
                <a:spcPct val="90000"/>
              </a:lnSpc>
            </a:pPr>
            <a:endParaRPr lang="en-US" altLang="tr-TR" sz="2800"/>
          </a:p>
          <a:p>
            <a:pPr>
              <a:lnSpc>
                <a:spcPct val="90000"/>
              </a:lnSpc>
            </a:pPr>
            <a:r>
              <a:rPr lang="en-US" altLang="tr-TR" sz="2800"/>
              <a:t>Example:3.3 A fair coin is tossed twice, and let the r.v </a:t>
            </a:r>
            <a:r>
              <a:rPr lang="en-US" altLang="tr-TR" sz="2800" i="1"/>
              <a:t>X</a:t>
            </a:r>
            <a:r>
              <a:rPr lang="en-US" altLang="tr-TR" sz="2800"/>
              <a:t> represent the number of heads. Find                             Solution: In this case                                       and</a:t>
            </a:r>
          </a:p>
        </p:txBody>
      </p:sp>
      <p:graphicFrame>
        <p:nvGraphicFramePr>
          <p:cNvPr id="88067" name="Object 3"/>
          <p:cNvGraphicFramePr>
            <a:graphicFrameLocks noChangeAspect="1"/>
          </p:cNvGraphicFramePr>
          <p:nvPr/>
        </p:nvGraphicFramePr>
        <p:xfrm>
          <a:off x="1397000" y="714375"/>
          <a:ext cx="5451475" cy="457200"/>
        </p:xfrm>
        <a:graphic>
          <a:graphicData uri="http://schemas.openxmlformats.org/presentationml/2006/ole">
            <mc:AlternateContent xmlns:mc="http://schemas.openxmlformats.org/markup-compatibility/2006">
              <mc:Choice xmlns:v="urn:schemas-microsoft-com:vml" Requires="v">
                <p:oleObj spid="_x0000_s113688" name="Equation" r:id="rId3" imgW="2425680" imgH="228600" progId="Equation.3">
                  <p:embed/>
                </p:oleObj>
              </mc:Choice>
              <mc:Fallback>
                <p:oleObj name="Equation" r:id="rId3" imgW="2425680" imgH="228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7000" y="714375"/>
                        <a:ext cx="545147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8068" name="Object 4"/>
          <p:cNvGraphicFramePr>
            <a:graphicFrameLocks noChangeAspect="1"/>
          </p:cNvGraphicFramePr>
          <p:nvPr/>
        </p:nvGraphicFramePr>
        <p:xfrm>
          <a:off x="1352550" y="1905000"/>
          <a:ext cx="5565775" cy="457200"/>
        </p:xfrm>
        <a:graphic>
          <a:graphicData uri="http://schemas.openxmlformats.org/presentationml/2006/ole">
            <mc:AlternateContent xmlns:mc="http://schemas.openxmlformats.org/markup-compatibility/2006">
              <mc:Choice xmlns:v="urn:schemas-microsoft-com:vml" Requires="v">
                <p:oleObj spid="_x0000_s113689" name="Equation" r:id="rId5" imgW="2476440" imgH="228600" progId="Equation.3">
                  <p:embed/>
                </p:oleObj>
              </mc:Choice>
              <mc:Fallback>
                <p:oleObj name="Equation" r:id="rId5" imgW="2476440" imgH="2286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52550" y="1905000"/>
                        <a:ext cx="556577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8069" name="Object 5"/>
          <p:cNvGraphicFramePr>
            <a:graphicFrameLocks noChangeAspect="1"/>
          </p:cNvGraphicFramePr>
          <p:nvPr/>
        </p:nvGraphicFramePr>
        <p:xfrm>
          <a:off x="3433763" y="3370263"/>
          <a:ext cx="3244850" cy="373062"/>
        </p:xfrm>
        <a:graphic>
          <a:graphicData uri="http://schemas.openxmlformats.org/presentationml/2006/ole">
            <mc:AlternateContent xmlns:mc="http://schemas.openxmlformats.org/markup-compatibility/2006">
              <mc:Choice xmlns:v="urn:schemas-microsoft-com:vml" Requires="v">
                <p:oleObj spid="_x0000_s113690" name="Equation" r:id="rId7" imgW="1562040" imgH="215640" progId="Equation.3">
                  <p:embed/>
                </p:oleObj>
              </mc:Choice>
              <mc:Fallback>
                <p:oleObj name="Equation" r:id="rId7" imgW="1562040" imgH="21564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33763" y="3370263"/>
                        <a:ext cx="3244850" cy="373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8070" name="Object 6"/>
          <p:cNvGraphicFramePr>
            <a:graphicFrameLocks noChangeAspect="1"/>
          </p:cNvGraphicFramePr>
          <p:nvPr/>
        </p:nvGraphicFramePr>
        <p:xfrm>
          <a:off x="5473700" y="2949575"/>
          <a:ext cx="938213" cy="431800"/>
        </p:xfrm>
        <a:graphic>
          <a:graphicData uri="http://schemas.openxmlformats.org/presentationml/2006/ole">
            <mc:AlternateContent xmlns:mc="http://schemas.openxmlformats.org/markup-compatibility/2006">
              <mc:Choice xmlns:v="urn:schemas-microsoft-com:vml" Requires="v">
                <p:oleObj spid="_x0000_s113691" name="Equation" r:id="rId9" imgW="457200" imgH="215640" progId="Equation.3">
                  <p:embed/>
                </p:oleObj>
              </mc:Choice>
              <mc:Fallback>
                <p:oleObj name="Equation" r:id="rId9" imgW="457200" imgH="215640" progId="Equation.3">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73700" y="2949575"/>
                        <a:ext cx="938213"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8071" name="Object 7"/>
          <p:cNvGraphicFramePr>
            <a:graphicFrameLocks noChangeAspect="1"/>
          </p:cNvGraphicFramePr>
          <p:nvPr/>
        </p:nvGraphicFramePr>
        <p:xfrm>
          <a:off x="1204913" y="3895725"/>
          <a:ext cx="6164262" cy="352425"/>
        </p:xfrm>
        <a:graphic>
          <a:graphicData uri="http://schemas.openxmlformats.org/presentationml/2006/ole">
            <mc:AlternateContent xmlns:mc="http://schemas.openxmlformats.org/markup-compatibility/2006">
              <mc:Choice xmlns:v="urn:schemas-microsoft-com:vml" Requires="v">
                <p:oleObj spid="_x0000_s113692" name="Equation" r:id="rId11" imgW="2946240" imgH="203040" progId="Equation.3">
                  <p:embed/>
                </p:oleObj>
              </mc:Choice>
              <mc:Fallback>
                <p:oleObj name="Equation" r:id="rId11" imgW="2946240" imgH="203040" progId="Equation.3">
                  <p:embed/>
                  <p:pic>
                    <p:nvPicPr>
                      <p:cNvPr id="0"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04913" y="3895725"/>
                        <a:ext cx="6164262" cy="352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8072" name="Object 8"/>
          <p:cNvGraphicFramePr>
            <a:graphicFrameLocks noChangeAspect="1"/>
          </p:cNvGraphicFramePr>
          <p:nvPr/>
        </p:nvGraphicFramePr>
        <p:xfrm>
          <a:off x="122238" y="4424363"/>
          <a:ext cx="8997950" cy="2028825"/>
        </p:xfrm>
        <a:graphic>
          <a:graphicData uri="http://schemas.openxmlformats.org/presentationml/2006/ole">
            <mc:AlternateContent xmlns:mc="http://schemas.openxmlformats.org/markup-compatibility/2006">
              <mc:Choice xmlns:v="urn:schemas-microsoft-com:vml" Requires="v">
                <p:oleObj spid="_x0000_s113693" name="Equation" r:id="rId13" imgW="4330440" imgH="1269720" progId="Equation.3">
                  <p:embed/>
                </p:oleObj>
              </mc:Choice>
              <mc:Fallback>
                <p:oleObj name="Equation" r:id="rId13" imgW="4330440" imgH="1269720" progId="Equation.3">
                  <p:embed/>
                  <p:pic>
                    <p:nvPicPr>
                      <p:cNvPr id="0"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2238" y="4424363"/>
                        <a:ext cx="8997950" cy="202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8073" name="Text Box 9"/>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2"/>
          <p:cNvSpPr>
            <a:spLocks noGrp="1"/>
          </p:cNvSpPr>
          <p:nvPr>
            <p:ph type="sldNum" sz="quarter" idx="11"/>
          </p:nvPr>
        </p:nvSpPr>
        <p:spPr/>
        <p:txBody>
          <a:bodyPr/>
          <a:lstStyle/>
          <a:p>
            <a:fld id="{0D60D81B-346E-47D9-832D-28E7FF891ECA}" type="slidenum">
              <a:rPr lang="en-US" altLang="tr-TR"/>
              <a:pPr/>
              <a:t>13</a:t>
            </a:fld>
            <a:endParaRPr lang="en-US" altLang="tr-TR"/>
          </a:p>
        </p:txBody>
      </p:sp>
      <p:sp>
        <p:nvSpPr>
          <p:cNvPr id="89098" name="Text Box 10"/>
          <p:cNvSpPr txBox="1">
            <a:spLocks noChangeArrowheads="1"/>
          </p:cNvSpPr>
          <p:nvPr/>
        </p:nvSpPr>
        <p:spPr bwMode="auto">
          <a:xfrm>
            <a:off x="173038" y="96838"/>
            <a:ext cx="8763000" cy="6418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sz="2800"/>
              <a:t>From Fig.3.4,</a:t>
            </a:r>
          </a:p>
          <a:p>
            <a:endParaRPr lang="en-US" altLang="tr-TR" sz="2800"/>
          </a:p>
          <a:p>
            <a:endParaRPr lang="en-US" altLang="tr-TR" sz="2800" b="1"/>
          </a:p>
          <a:p>
            <a:endParaRPr lang="en-US" altLang="tr-TR" sz="2800" b="1"/>
          </a:p>
          <a:p>
            <a:pPr>
              <a:lnSpc>
                <a:spcPct val="90000"/>
              </a:lnSpc>
            </a:pPr>
            <a:r>
              <a:rPr lang="en-US" altLang="tr-TR" sz="2800" b="1"/>
              <a:t>Probability density function (p.d.f)</a:t>
            </a:r>
          </a:p>
          <a:p>
            <a:pPr>
              <a:lnSpc>
                <a:spcPct val="90000"/>
              </a:lnSpc>
            </a:pPr>
            <a:r>
              <a:rPr lang="en-US" altLang="tr-TR" sz="2800"/>
              <a:t>The derivative of the distribution function           is called the probability density function           of the r.v </a:t>
            </a:r>
            <a:r>
              <a:rPr lang="en-US" altLang="tr-TR" sz="2800" i="1"/>
              <a:t>X</a:t>
            </a:r>
            <a:r>
              <a:rPr lang="en-US" altLang="tr-TR" sz="2800"/>
              <a:t>. Thus</a:t>
            </a:r>
          </a:p>
          <a:p>
            <a:pPr>
              <a:lnSpc>
                <a:spcPct val="90000"/>
              </a:lnSpc>
            </a:pPr>
            <a:endParaRPr lang="en-US" altLang="tr-TR" sz="2800"/>
          </a:p>
          <a:p>
            <a:pPr>
              <a:lnSpc>
                <a:spcPct val="90000"/>
              </a:lnSpc>
            </a:pPr>
            <a:r>
              <a:rPr lang="en-US" altLang="tr-TR" sz="2800"/>
              <a:t>Since</a:t>
            </a:r>
          </a:p>
          <a:p>
            <a:pPr>
              <a:lnSpc>
                <a:spcPct val="90000"/>
              </a:lnSpc>
            </a:pPr>
            <a:endParaRPr lang="en-US" altLang="tr-TR" sz="2800"/>
          </a:p>
          <a:p>
            <a:pPr>
              <a:lnSpc>
                <a:spcPct val="90000"/>
              </a:lnSpc>
            </a:pPr>
            <a:r>
              <a:rPr lang="en-US" altLang="tr-TR" sz="2800"/>
              <a:t>from the monotone-nondecreasing nature of</a:t>
            </a:r>
          </a:p>
        </p:txBody>
      </p:sp>
      <p:graphicFrame>
        <p:nvGraphicFramePr>
          <p:cNvPr id="89099" name="Object 11"/>
          <p:cNvGraphicFramePr>
            <a:graphicFrameLocks noChangeAspect="1"/>
          </p:cNvGraphicFramePr>
          <p:nvPr/>
        </p:nvGraphicFramePr>
        <p:xfrm>
          <a:off x="2446338" y="196850"/>
          <a:ext cx="6221412" cy="452438"/>
        </p:xfrm>
        <a:graphic>
          <a:graphicData uri="http://schemas.openxmlformats.org/presentationml/2006/ole">
            <mc:AlternateContent xmlns:mc="http://schemas.openxmlformats.org/markup-compatibility/2006">
              <mc:Choice xmlns:v="urn:schemas-microsoft-com:vml" Requires="v">
                <p:oleObj spid="_x0000_s89189" name="Equation" r:id="rId3" imgW="2768400" imgH="228600" progId="Equation.3">
                  <p:embed/>
                </p:oleObj>
              </mc:Choice>
              <mc:Fallback>
                <p:oleObj name="Equation" r:id="rId3" imgW="2768400" imgH="228600" progId="Equation.3">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6338" y="196850"/>
                        <a:ext cx="6221412" cy="452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9100" name="Object 12"/>
          <p:cNvGraphicFramePr>
            <a:graphicFrameLocks noChangeAspect="1"/>
          </p:cNvGraphicFramePr>
          <p:nvPr/>
        </p:nvGraphicFramePr>
        <p:xfrm>
          <a:off x="6257925" y="3325813"/>
          <a:ext cx="869950" cy="431800"/>
        </p:xfrm>
        <a:graphic>
          <a:graphicData uri="http://schemas.openxmlformats.org/presentationml/2006/ole">
            <mc:AlternateContent xmlns:mc="http://schemas.openxmlformats.org/markup-compatibility/2006">
              <mc:Choice xmlns:v="urn:schemas-microsoft-com:vml" Requires="v">
                <p:oleObj spid="_x0000_s89190" name="Equation" r:id="rId5" imgW="419040" imgH="215640" progId="Equation.3">
                  <p:embed/>
                </p:oleObj>
              </mc:Choice>
              <mc:Fallback>
                <p:oleObj name="Equation" r:id="rId5" imgW="419040" imgH="215640" progId="Equation.3">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57925" y="3325813"/>
                        <a:ext cx="86995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9101" name="Object 13"/>
          <p:cNvGraphicFramePr>
            <a:graphicFrameLocks noChangeAspect="1"/>
          </p:cNvGraphicFramePr>
          <p:nvPr/>
        </p:nvGraphicFramePr>
        <p:xfrm>
          <a:off x="4792663" y="3714750"/>
          <a:ext cx="839787" cy="382588"/>
        </p:xfrm>
        <a:graphic>
          <a:graphicData uri="http://schemas.openxmlformats.org/presentationml/2006/ole">
            <mc:AlternateContent xmlns:mc="http://schemas.openxmlformats.org/markup-compatibility/2006">
              <mc:Choice xmlns:v="urn:schemas-microsoft-com:vml" Requires="v">
                <p:oleObj spid="_x0000_s89191" name="Equation" r:id="rId7" imgW="406080" imgH="215640" progId="Equation.3">
                  <p:embed/>
                </p:oleObj>
              </mc:Choice>
              <mc:Fallback>
                <p:oleObj name="Equation" r:id="rId7" imgW="406080" imgH="215640" progId="Equation.3">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92663" y="3714750"/>
                        <a:ext cx="839787" cy="382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9102" name="Object 14"/>
          <p:cNvGraphicFramePr>
            <a:graphicFrameLocks noChangeAspect="1"/>
          </p:cNvGraphicFramePr>
          <p:nvPr/>
        </p:nvGraphicFramePr>
        <p:xfrm>
          <a:off x="3267075" y="4284663"/>
          <a:ext cx="1874838" cy="652462"/>
        </p:xfrm>
        <a:graphic>
          <a:graphicData uri="http://schemas.openxmlformats.org/presentationml/2006/ole">
            <mc:AlternateContent xmlns:mc="http://schemas.openxmlformats.org/markup-compatibility/2006">
              <mc:Choice xmlns:v="urn:schemas-microsoft-com:vml" Requires="v">
                <p:oleObj spid="_x0000_s89192" name="Equation" r:id="rId9" imgW="1079280" imgH="393480" progId="Equation.3">
                  <p:embed/>
                </p:oleObj>
              </mc:Choice>
              <mc:Fallback>
                <p:oleObj name="Equation" r:id="rId9" imgW="1079280" imgH="393480" progId="Equation.3">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67075" y="4284663"/>
                        <a:ext cx="1874838" cy="652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9103" name="Object 15"/>
          <p:cNvGraphicFramePr>
            <a:graphicFrameLocks noChangeAspect="1"/>
          </p:cNvGraphicFramePr>
          <p:nvPr/>
        </p:nvGraphicFramePr>
        <p:xfrm>
          <a:off x="2230438" y="5300663"/>
          <a:ext cx="4408487" cy="652462"/>
        </p:xfrm>
        <a:graphic>
          <a:graphicData uri="http://schemas.openxmlformats.org/presentationml/2006/ole">
            <mc:AlternateContent xmlns:mc="http://schemas.openxmlformats.org/markup-compatibility/2006">
              <mc:Choice xmlns:v="urn:schemas-microsoft-com:vml" Requires="v">
                <p:oleObj spid="_x0000_s89193" name="Equation" r:id="rId11" imgW="2400120" imgH="393480" progId="Equation.3">
                  <p:embed/>
                </p:oleObj>
              </mc:Choice>
              <mc:Fallback>
                <p:oleObj name="Equation" r:id="rId11" imgW="2400120" imgH="393480" progId="Equation.3">
                  <p:embed/>
                  <p:pic>
                    <p:nvPicPr>
                      <p:cNvPr id="0"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30438" y="5300663"/>
                        <a:ext cx="4408487" cy="652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9104" name="Text Box 16"/>
          <p:cNvSpPr txBox="1">
            <a:spLocks noChangeArrowheads="1"/>
          </p:cNvSpPr>
          <p:nvPr/>
        </p:nvSpPr>
        <p:spPr bwMode="auto">
          <a:xfrm>
            <a:off x="7915275" y="4343400"/>
            <a:ext cx="1028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(3-23)</a:t>
            </a:r>
          </a:p>
        </p:txBody>
      </p:sp>
      <p:sp>
        <p:nvSpPr>
          <p:cNvPr id="89105" name="Text Box 17"/>
          <p:cNvSpPr txBox="1">
            <a:spLocks noChangeArrowheads="1"/>
          </p:cNvSpPr>
          <p:nvPr/>
        </p:nvSpPr>
        <p:spPr bwMode="auto">
          <a:xfrm>
            <a:off x="7905750" y="5362575"/>
            <a:ext cx="1054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(3-24)</a:t>
            </a:r>
          </a:p>
        </p:txBody>
      </p:sp>
      <p:graphicFrame>
        <p:nvGraphicFramePr>
          <p:cNvPr id="89106" name="Object 18"/>
          <p:cNvGraphicFramePr>
            <a:graphicFrameLocks noChangeAspect="1"/>
          </p:cNvGraphicFramePr>
          <p:nvPr/>
        </p:nvGraphicFramePr>
        <p:xfrm>
          <a:off x="6580188" y="6105525"/>
          <a:ext cx="1004887" cy="401638"/>
        </p:xfrm>
        <a:graphic>
          <a:graphicData uri="http://schemas.openxmlformats.org/presentationml/2006/ole">
            <mc:AlternateContent xmlns:mc="http://schemas.openxmlformats.org/markup-compatibility/2006">
              <mc:Choice xmlns:v="urn:schemas-microsoft-com:vml" Requires="v">
                <p:oleObj spid="_x0000_s89194" name="Equation" r:id="rId13" imgW="457200" imgH="215640" progId="Equation.3">
                  <p:embed/>
                </p:oleObj>
              </mc:Choice>
              <mc:Fallback>
                <p:oleObj name="Equation" r:id="rId13" imgW="457200" imgH="215640" progId="Equation.3">
                  <p:embed/>
                  <p:pic>
                    <p:nvPicPr>
                      <p:cNvPr id="0" name="Object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80188" y="6105525"/>
                        <a:ext cx="1004887" cy="401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89130" name="Group 42"/>
          <p:cNvGrpSpPr>
            <a:grpSpLocks/>
          </p:cNvGrpSpPr>
          <p:nvPr/>
        </p:nvGrpSpPr>
        <p:grpSpPr bwMode="auto">
          <a:xfrm>
            <a:off x="2297113" y="742950"/>
            <a:ext cx="4559300" cy="1801813"/>
            <a:chOff x="1447" y="468"/>
            <a:chExt cx="2872" cy="1135"/>
          </a:xfrm>
        </p:grpSpPr>
        <p:sp>
          <p:nvSpPr>
            <p:cNvPr id="89108" name="Line 20"/>
            <p:cNvSpPr>
              <a:spLocks noChangeShapeType="1"/>
            </p:cNvSpPr>
            <p:nvPr/>
          </p:nvSpPr>
          <p:spPr bwMode="auto">
            <a:xfrm flipV="1">
              <a:off x="1878" y="496"/>
              <a:ext cx="0" cy="86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9109" name="Line 21"/>
            <p:cNvSpPr>
              <a:spLocks noChangeShapeType="1"/>
            </p:cNvSpPr>
            <p:nvPr/>
          </p:nvSpPr>
          <p:spPr bwMode="auto">
            <a:xfrm>
              <a:off x="2735" y="755"/>
              <a:ext cx="135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9110" name="Line 22"/>
            <p:cNvSpPr>
              <a:spLocks noChangeShapeType="1"/>
            </p:cNvSpPr>
            <p:nvPr/>
          </p:nvSpPr>
          <p:spPr bwMode="auto">
            <a:xfrm>
              <a:off x="1878" y="1103"/>
              <a:ext cx="0" cy="13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9111" name="Line 23"/>
            <p:cNvSpPr>
              <a:spLocks noChangeShapeType="1"/>
            </p:cNvSpPr>
            <p:nvPr/>
          </p:nvSpPr>
          <p:spPr bwMode="auto">
            <a:xfrm>
              <a:off x="1867" y="1099"/>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9112" name="Line 24"/>
            <p:cNvSpPr>
              <a:spLocks noChangeShapeType="1"/>
            </p:cNvSpPr>
            <p:nvPr/>
          </p:nvSpPr>
          <p:spPr bwMode="auto">
            <a:xfrm>
              <a:off x="2305" y="873"/>
              <a:ext cx="0" cy="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89113" name="Object 25"/>
            <p:cNvGraphicFramePr>
              <a:graphicFrameLocks noChangeAspect="1"/>
            </p:cNvGraphicFramePr>
            <p:nvPr/>
          </p:nvGraphicFramePr>
          <p:xfrm>
            <a:off x="1906" y="468"/>
            <a:ext cx="342" cy="196"/>
          </p:xfrm>
          <a:graphic>
            <a:graphicData uri="http://schemas.openxmlformats.org/presentationml/2006/ole">
              <mc:AlternateContent xmlns:mc="http://schemas.openxmlformats.org/markup-compatibility/2006">
                <mc:Choice xmlns:v="urn:schemas-microsoft-com:vml" Requires="v">
                  <p:oleObj spid="_x0000_s89195" name="Equation" r:id="rId15" imgW="419040" imgH="215640" progId="Equation.3">
                    <p:embed/>
                  </p:oleObj>
                </mc:Choice>
                <mc:Fallback>
                  <p:oleObj name="Equation" r:id="rId15" imgW="419040" imgH="215640" progId="Equation.3">
                    <p:embed/>
                    <p:pic>
                      <p:nvPicPr>
                        <p:cNvPr id="0" name="Object 2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906" y="468"/>
                          <a:ext cx="342" cy="1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9114" name="Object 26"/>
            <p:cNvGraphicFramePr>
              <a:graphicFrameLocks noChangeAspect="1"/>
            </p:cNvGraphicFramePr>
            <p:nvPr/>
          </p:nvGraphicFramePr>
          <p:xfrm>
            <a:off x="4216" y="1162"/>
            <a:ext cx="103" cy="128"/>
          </p:xfrm>
          <a:graphic>
            <a:graphicData uri="http://schemas.openxmlformats.org/presentationml/2006/ole">
              <mc:AlternateContent xmlns:mc="http://schemas.openxmlformats.org/markup-compatibility/2006">
                <mc:Choice xmlns:v="urn:schemas-microsoft-com:vml" Requires="v">
                  <p:oleObj spid="_x0000_s89196" name="Equation" r:id="rId17" imgW="126720" imgH="139680" progId="Equation.3">
                    <p:embed/>
                  </p:oleObj>
                </mc:Choice>
                <mc:Fallback>
                  <p:oleObj name="Equation" r:id="rId17" imgW="126720" imgH="139680" progId="Equation.3">
                    <p:embed/>
                    <p:pic>
                      <p:nvPicPr>
                        <p:cNvPr id="0" name="Object 2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216" y="1162"/>
                          <a:ext cx="103" cy="1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9115" name="Text Box 27"/>
            <p:cNvSpPr txBox="1">
              <a:spLocks noChangeArrowheads="1"/>
            </p:cNvSpPr>
            <p:nvPr/>
          </p:nvSpPr>
          <p:spPr bwMode="auto">
            <a:xfrm>
              <a:off x="2773" y="1372"/>
              <a:ext cx="5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3.4</a:t>
              </a:r>
              <a:endParaRPr lang="en-US" altLang="tr-TR"/>
            </a:p>
          </p:txBody>
        </p:sp>
        <p:sp>
          <p:nvSpPr>
            <p:cNvPr id="89116" name="Line 28"/>
            <p:cNvSpPr>
              <a:spLocks noChangeShapeType="1"/>
            </p:cNvSpPr>
            <p:nvPr/>
          </p:nvSpPr>
          <p:spPr bwMode="auto">
            <a:xfrm>
              <a:off x="2298" y="1023"/>
              <a:ext cx="0" cy="19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9117" name="Line 29"/>
            <p:cNvSpPr>
              <a:spLocks noChangeShapeType="1"/>
            </p:cNvSpPr>
            <p:nvPr/>
          </p:nvSpPr>
          <p:spPr bwMode="auto">
            <a:xfrm>
              <a:off x="1882" y="875"/>
              <a:ext cx="48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89118" name="Object 30"/>
            <p:cNvGraphicFramePr>
              <a:graphicFrameLocks noChangeAspect="1"/>
            </p:cNvGraphicFramePr>
            <p:nvPr/>
          </p:nvGraphicFramePr>
          <p:xfrm>
            <a:off x="1743" y="660"/>
            <a:ext cx="82" cy="150"/>
          </p:xfrm>
          <a:graphic>
            <a:graphicData uri="http://schemas.openxmlformats.org/presentationml/2006/ole">
              <mc:AlternateContent xmlns:mc="http://schemas.openxmlformats.org/markup-compatibility/2006">
                <mc:Choice xmlns:v="urn:schemas-microsoft-com:vml" Requires="v">
                  <p:oleObj spid="_x0000_s89197" name="Equation" r:id="rId19" imgW="101520" imgH="164880" progId="Equation.3">
                    <p:embed/>
                  </p:oleObj>
                </mc:Choice>
                <mc:Fallback>
                  <p:oleObj name="Equation" r:id="rId19" imgW="101520" imgH="164880" progId="Equation.3">
                    <p:embed/>
                    <p:pic>
                      <p:nvPicPr>
                        <p:cNvPr id="0" name="Object 3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743" y="660"/>
                          <a:ext cx="82" cy="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9119" name="Object 31"/>
            <p:cNvGraphicFramePr>
              <a:graphicFrameLocks noChangeAspect="1"/>
            </p:cNvGraphicFramePr>
            <p:nvPr/>
          </p:nvGraphicFramePr>
          <p:xfrm>
            <a:off x="1621" y="1029"/>
            <a:ext cx="217" cy="161"/>
          </p:xfrm>
          <a:graphic>
            <a:graphicData uri="http://schemas.openxmlformats.org/presentationml/2006/ole">
              <mc:AlternateContent xmlns:mc="http://schemas.openxmlformats.org/markup-compatibility/2006">
                <mc:Choice xmlns:v="urn:schemas-microsoft-com:vml" Requires="v">
                  <p:oleObj spid="_x0000_s89198" name="Equation" r:id="rId21" imgW="266400" imgH="177480" progId="Equation.3">
                    <p:embed/>
                  </p:oleObj>
                </mc:Choice>
                <mc:Fallback>
                  <p:oleObj name="Equation" r:id="rId21" imgW="266400" imgH="177480" progId="Equation.3">
                    <p:embed/>
                    <p:pic>
                      <p:nvPicPr>
                        <p:cNvPr id="0" name="Object 3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621" y="1029"/>
                          <a:ext cx="217" cy="1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9120" name="Object 32"/>
            <p:cNvGraphicFramePr>
              <a:graphicFrameLocks noChangeAspect="1"/>
            </p:cNvGraphicFramePr>
            <p:nvPr/>
          </p:nvGraphicFramePr>
          <p:xfrm>
            <a:off x="2260" y="1248"/>
            <a:ext cx="82" cy="150"/>
          </p:xfrm>
          <a:graphic>
            <a:graphicData uri="http://schemas.openxmlformats.org/presentationml/2006/ole">
              <mc:AlternateContent xmlns:mc="http://schemas.openxmlformats.org/markup-compatibility/2006">
                <mc:Choice xmlns:v="urn:schemas-microsoft-com:vml" Requires="v">
                  <p:oleObj spid="_x0000_s89199" name="Equation" r:id="rId23" imgW="101520" imgH="164880" progId="Equation.3">
                    <p:embed/>
                  </p:oleObj>
                </mc:Choice>
                <mc:Fallback>
                  <p:oleObj name="Equation" r:id="rId23" imgW="101520" imgH="164880" progId="Equation.3">
                    <p:embed/>
                    <p:pic>
                      <p:nvPicPr>
                        <p:cNvPr id="0" name="Object 3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260" y="1248"/>
                          <a:ext cx="82" cy="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9121" name="Line 33"/>
            <p:cNvSpPr>
              <a:spLocks noChangeShapeType="1"/>
            </p:cNvSpPr>
            <p:nvPr/>
          </p:nvSpPr>
          <p:spPr bwMode="auto">
            <a:xfrm flipV="1">
              <a:off x="1488" y="1218"/>
              <a:ext cx="270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9122" name="Line 34"/>
            <p:cNvSpPr>
              <a:spLocks noChangeShapeType="1"/>
            </p:cNvSpPr>
            <p:nvPr/>
          </p:nvSpPr>
          <p:spPr bwMode="auto">
            <a:xfrm>
              <a:off x="1447" y="1228"/>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9123" name="Line 35"/>
            <p:cNvSpPr>
              <a:spLocks noChangeShapeType="1"/>
            </p:cNvSpPr>
            <p:nvPr/>
          </p:nvSpPr>
          <p:spPr bwMode="auto">
            <a:xfrm>
              <a:off x="2300" y="874"/>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9124" name="Line 36"/>
            <p:cNvSpPr>
              <a:spLocks noChangeShapeType="1"/>
            </p:cNvSpPr>
            <p:nvPr/>
          </p:nvSpPr>
          <p:spPr bwMode="auto">
            <a:xfrm>
              <a:off x="2731" y="755"/>
              <a:ext cx="0" cy="13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9125" name="Line 37"/>
            <p:cNvSpPr>
              <a:spLocks noChangeShapeType="1"/>
            </p:cNvSpPr>
            <p:nvPr/>
          </p:nvSpPr>
          <p:spPr bwMode="auto">
            <a:xfrm>
              <a:off x="1881" y="753"/>
              <a:ext cx="89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89126" name="Object 38"/>
            <p:cNvGraphicFramePr>
              <a:graphicFrameLocks noChangeAspect="1"/>
            </p:cNvGraphicFramePr>
            <p:nvPr/>
          </p:nvGraphicFramePr>
          <p:xfrm>
            <a:off x="1603" y="813"/>
            <a:ext cx="229" cy="161"/>
          </p:xfrm>
          <a:graphic>
            <a:graphicData uri="http://schemas.openxmlformats.org/presentationml/2006/ole">
              <mc:AlternateContent xmlns:mc="http://schemas.openxmlformats.org/markup-compatibility/2006">
                <mc:Choice xmlns:v="urn:schemas-microsoft-com:vml" Requires="v">
                  <p:oleObj spid="_x0000_s89200" name="Equation" r:id="rId24" imgW="279360" imgH="177480" progId="Equation.3">
                    <p:embed/>
                  </p:oleObj>
                </mc:Choice>
                <mc:Fallback>
                  <p:oleObj name="Equation" r:id="rId24" imgW="279360" imgH="177480" progId="Equation.3">
                    <p:embed/>
                    <p:pic>
                      <p:nvPicPr>
                        <p:cNvPr id="0" name="Object 38"/>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603" y="813"/>
                          <a:ext cx="229" cy="1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9127" name="Line 39"/>
            <p:cNvSpPr>
              <a:spLocks noChangeShapeType="1"/>
            </p:cNvSpPr>
            <p:nvPr/>
          </p:nvSpPr>
          <p:spPr bwMode="auto">
            <a:xfrm>
              <a:off x="2733" y="882"/>
              <a:ext cx="0" cy="35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89128" name="Object 40"/>
            <p:cNvGraphicFramePr>
              <a:graphicFrameLocks noChangeAspect="1"/>
            </p:cNvGraphicFramePr>
            <p:nvPr/>
          </p:nvGraphicFramePr>
          <p:xfrm>
            <a:off x="2684" y="1255"/>
            <a:ext cx="103" cy="150"/>
          </p:xfrm>
          <a:graphic>
            <a:graphicData uri="http://schemas.openxmlformats.org/presentationml/2006/ole">
              <mc:AlternateContent xmlns:mc="http://schemas.openxmlformats.org/markup-compatibility/2006">
                <mc:Choice xmlns:v="urn:schemas-microsoft-com:vml" Requires="v">
                  <p:oleObj spid="_x0000_s89201" name="Equation" r:id="rId26" imgW="126720" imgH="164880" progId="Equation.3">
                    <p:embed/>
                  </p:oleObj>
                </mc:Choice>
                <mc:Fallback>
                  <p:oleObj name="Equation" r:id="rId26" imgW="126720" imgH="164880" progId="Equation.3">
                    <p:embed/>
                    <p:pic>
                      <p:nvPicPr>
                        <p:cNvPr id="0" name="Object 40"/>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684" y="1255"/>
                          <a:ext cx="103" cy="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89131" name="Object 43"/>
          <p:cNvGraphicFramePr>
            <a:graphicFrameLocks noChangeAspect="1"/>
          </p:cNvGraphicFramePr>
          <p:nvPr/>
        </p:nvGraphicFramePr>
        <p:xfrm>
          <a:off x="4006850" y="4389438"/>
          <a:ext cx="150813" cy="163512"/>
        </p:xfrm>
        <a:graphic>
          <a:graphicData uri="http://schemas.openxmlformats.org/presentationml/2006/ole">
            <mc:AlternateContent xmlns:mc="http://schemas.openxmlformats.org/markup-compatibility/2006">
              <mc:Choice xmlns:v="urn:schemas-microsoft-com:vml" Requires="v">
                <p:oleObj spid="_x0000_s89202" name="Equation" r:id="rId28" imgW="152280" imgH="164880" progId="Equation.3">
                  <p:embed/>
                </p:oleObj>
              </mc:Choice>
              <mc:Fallback>
                <p:oleObj name="Equation" r:id="rId28" imgW="152280" imgH="164880" progId="Equation.3">
                  <p:embed/>
                  <p:pic>
                    <p:nvPicPr>
                      <p:cNvPr id="0" name="Object 43"/>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006850" y="4389438"/>
                        <a:ext cx="150813" cy="16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9132" name="Text Box 44"/>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2"/>
          <p:cNvSpPr>
            <a:spLocks noGrp="1"/>
          </p:cNvSpPr>
          <p:nvPr>
            <p:ph type="sldNum" sz="quarter" idx="11"/>
          </p:nvPr>
        </p:nvSpPr>
        <p:spPr/>
        <p:txBody>
          <a:bodyPr/>
          <a:lstStyle/>
          <a:p>
            <a:fld id="{FF964525-8367-435D-9841-845C6EF899EE}" type="slidenum">
              <a:rPr lang="en-US" altLang="tr-TR"/>
              <a:pPr/>
              <a:t>14</a:t>
            </a:fld>
            <a:endParaRPr lang="en-US" altLang="tr-TR"/>
          </a:p>
        </p:txBody>
      </p:sp>
      <p:sp>
        <p:nvSpPr>
          <p:cNvPr id="90114" name="Text Box 2"/>
          <p:cNvSpPr txBox="1">
            <a:spLocks noChangeArrowheads="1"/>
          </p:cNvSpPr>
          <p:nvPr/>
        </p:nvSpPr>
        <p:spPr bwMode="auto">
          <a:xfrm>
            <a:off x="192088" y="96838"/>
            <a:ext cx="8478837" cy="641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sz="2800"/>
              <a:t>it follows that                 for all </a:t>
            </a:r>
            <a:r>
              <a:rPr lang="en-US" altLang="tr-TR" sz="2800" i="1"/>
              <a:t>x</a:t>
            </a:r>
            <a:r>
              <a:rPr lang="en-US" altLang="tr-TR" sz="2800"/>
              <a:t>.           will be a continuous function, if </a:t>
            </a:r>
            <a:r>
              <a:rPr lang="en-US" altLang="tr-TR" sz="2800" i="1"/>
              <a:t>X</a:t>
            </a:r>
            <a:r>
              <a:rPr lang="en-US" altLang="tr-TR" sz="2800"/>
              <a:t> is a continuous type r.v. However, if </a:t>
            </a:r>
            <a:r>
              <a:rPr lang="en-US" altLang="tr-TR" sz="2800" i="1"/>
              <a:t>X</a:t>
            </a:r>
            <a:r>
              <a:rPr lang="en-US" altLang="tr-TR" sz="2800"/>
              <a:t> is a discrete type r.v as in (3-22), then its p.d.f has the general form (Fig. 3.5)</a:t>
            </a:r>
          </a:p>
          <a:p>
            <a:endParaRPr lang="en-US" altLang="tr-TR" sz="2800"/>
          </a:p>
          <a:p>
            <a:pPr>
              <a:lnSpc>
                <a:spcPct val="90000"/>
              </a:lnSpc>
            </a:pPr>
            <a:r>
              <a:rPr lang="en-US" altLang="tr-TR" sz="2800"/>
              <a:t>where      represent the jump-discontinuity points in       As Fig. 3.5 shows         represents a collection of positive discrete masses, and it is known as the probability mass function (p.m.f ) in the discrete case. From (3-23), we also obtain by integration</a:t>
            </a:r>
          </a:p>
          <a:p>
            <a:pPr>
              <a:lnSpc>
                <a:spcPct val="90000"/>
              </a:lnSpc>
            </a:pPr>
            <a:endParaRPr lang="en-US" altLang="tr-TR" sz="2800"/>
          </a:p>
          <a:p>
            <a:pPr>
              <a:lnSpc>
                <a:spcPct val="90000"/>
              </a:lnSpc>
            </a:pPr>
            <a:r>
              <a:rPr lang="en-US" altLang="tr-TR" sz="2800"/>
              <a:t>Since                        (3-26) yields </a:t>
            </a:r>
          </a:p>
          <a:p>
            <a:endParaRPr lang="en-US" altLang="tr-TR" sz="2800"/>
          </a:p>
        </p:txBody>
      </p:sp>
      <p:graphicFrame>
        <p:nvGraphicFramePr>
          <p:cNvPr id="90115" name="Object 3"/>
          <p:cNvGraphicFramePr>
            <a:graphicFrameLocks noChangeAspect="1"/>
          </p:cNvGraphicFramePr>
          <p:nvPr/>
        </p:nvGraphicFramePr>
        <p:xfrm>
          <a:off x="2430463" y="188913"/>
          <a:ext cx="1312862" cy="382587"/>
        </p:xfrm>
        <a:graphic>
          <a:graphicData uri="http://schemas.openxmlformats.org/presentationml/2006/ole">
            <mc:AlternateContent xmlns:mc="http://schemas.openxmlformats.org/markup-compatibility/2006">
              <mc:Choice xmlns:v="urn:schemas-microsoft-com:vml" Requires="v">
                <p:oleObj spid="_x0000_s90197" name="Equation" r:id="rId3" imgW="634680" imgH="215640" progId="Equation.3">
                  <p:embed/>
                </p:oleObj>
              </mc:Choice>
              <mc:Fallback>
                <p:oleObj name="Equation" r:id="rId3" imgW="634680" imgH="2156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0463" y="188913"/>
                        <a:ext cx="1312862" cy="382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0116" name="Object 4"/>
          <p:cNvGraphicFramePr>
            <a:graphicFrameLocks noChangeAspect="1"/>
          </p:cNvGraphicFramePr>
          <p:nvPr/>
        </p:nvGraphicFramePr>
        <p:xfrm>
          <a:off x="5108575" y="201613"/>
          <a:ext cx="760413" cy="350837"/>
        </p:xfrm>
        <a:graphic>
          <a:graphicData uri="http://schemas.openxmlformats.org/presentationml/2006/ole">
            <mc:AlternateContent xmlns:mc="http://schemas.openxmlformats.org/markup-compatibility/2006">
              <mc:Choice xmlns:v="urn:schemas-microsoft-com:vml" Requires="v">
                <p:oleObj spid="_x0000_s90198" name="Equation" r:id="rId5" imgW="406080" imgH="215640" progId="Equation.3">
                  <p:embed/>
                </p:oleObj>
              </mc:Choice>
              <mc:Fallback>
                <p:oleObj name="Equation" r:id="rId5" imgW="406080" imgH="21564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8575" y="201613"/>
                        <a:ext cx="760413" cy="350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0117" name="Object 5"/>
          <p:cNvGraphicFramePr>
            <a:graphicFrameLocks noChangeAspect="1"/>
          </p:cNvGraphicFramePr>
          <p:nvPr/>
        </p:nvGraphicFramePr>
        <p:xfrm>
          <a:off x="1416050" y="1908175"/>
          <a:ext cx="3224213" cy="787400"/>
        </p:xfrm>
        <a:graphic>
          <a:graphicData uri="http://schemas.openxmlformats.org/presentationml/2006/ole">
            <mc:AlternateContent xmlns:mc="http://schemas.openxmlformats.org/markup-compatibility/2006">
              <mc:Choice xmlns:v="urn:schemas-microsoft-com:vml" Requires="v">
                <p:oleObj spid="_x0000_s90199" name="Equation" r:id="rId7" imgW="1434960" imgH="444240" progId="Equation.3">
                  <p:embed/>
                </p:oleObj>
              </mc:Choice>
              <mc:Fallback>
                <p:oleObj name="Equation" r:id="rId7" imgW="1434960" imgH="44424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16050" y="1908175"/>
                        <a:ext cx="3224213"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0118" name="Object 6"/>
          <p:cNvGraphicFramePr>
            <a:graphicFrameLocks noChangeAspect="1"/>
          </p:cNvGraphicFramePr>
          <p:nvPr/>
        </p:nvGraphicFramePr>
        <p:xfrm>
          <a:off x="7699375" y="2759075"/>
          <a:ext cx="917575" cy="411163"/>
        </p:xfrm>
        <a:graphic>
          <a:graphicData uri="http://schemas.openxmlformats.org/presentationml/2006/ole">
            <mc:AlternateContent xmlns:mc="http://schemas.openxmlformats.org/markup-compatibility/2006">
              <mc:Choice xmlns:v="urn:schemas-microsoft-com:vml" Requires="v">
                <p:oleObj spid="_x0000_s90200" name="Equation" r:id="rId9" imgW="444240" imgH="215640" progId="Equation.3">
                  <p:embed/>
                </p:oleObj>
              </mc:Choice>
              <mc:Fallback>
                <p:oleObj name="Equation" r:id="rId9" imgW="444240" imgH="215640" progId="Equation.3">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99375" y="2759075"/>
                        <a:ext cx="917575" cy="411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0119" name="Text Box 7"/>
          <p:cNvSpPr txBox="1">
            <a:spLocks noChangeArrowheads="1"/>
          </p:cNvSpPr>
          <p:nvPr/>
        </p:nvSpPr>
        <p:spPr bwMode="auto">
          <a:xfrm>
            <a:off x="4879975" y="2047875"/>
            <a:ext cx="109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(3-25)</a:t>
            </a:r>
          </a:p>
        </p:txBody>
      </p:sp>
      <p:graphicFrame>
        <p:nvGraphicFramePr>
          <p:cNvPr id="90120" name="Object 8"/>
          <p:cNvGraphicFramePr>
            <a:graphicFrameLocks noChangeAspect="1"/>
          </p:cNvGraphicFramePr>
          <p:nvPr/>
        </p:nvGraphicFramePr>
        <p:xfrm>
          <a:off x="2597150" y="4737100"/>
          <a:ext cx="2854325" cy="581025"/>
        </p:xfrm>
        <a:graphic>
          <a:graphicData uri="http://schemas.openxmlformats.org/presentationml/2006/ole">
            <mc:AlternateContent xmlns:mc="http://schemas.openxmlformats.org/markup-compatibility/2006">
              <mc:Choice xmlns:v="urn:schemas-microsoft-com:vml" Requires="v">
                <p:oleObj spid="_x0000_s90201" name="Equation" r:id="rId11" imgW="1269720" imgH="330120" progId="Equation.3">
                  <p:embed/>
                </p:oleObj>
              </mc:Choice>
              <mc:Fallback>
                <p:oleObj name="Equation" r:id="rId11" imgW="1269720" imgH="330120" progId="Equation.3">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97150" y="4737100"/>
                        <a:ext cx="2854325"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0121" name="Text Box 9"/>
          <p:cNvSpPr txBox="1">
            <a:spLocks noChangeArrowheads="1"/>
          </p:cNvSpPr>
          <p:nvPr/>
        </p:nvSpPr>
        <p:spPr bwMode="auto">
          <a:xfrm>
            <a:off x="7826375" y="4816475"/>
            <a:ext cx="1054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(3-26)</a:t>
            </a:r>
          </a:p>
        </p:txBody>
      </p:sp>
      <p:graphicFrame>
        <p:nvGraphicFramePr>
          <p:cNvPr id="90122" name="Object 10"/>
          <p:cNvGraphicFramePr>
            <a:graphicFrameLocks noChangeAspect="1"/>
          </p:cNvGraphicFramePr>
          <p:nvPr/>
        </p:nvGraphicFramePr>
        <p:xfrm>
          <a:off x="1084263" y="5478463"/>
          <a:ext cx="1895475" cy="427037"/>
        </p:xfrm>
        <a:graphic>
          <a:graphicData uri="http://schemas.openxmlformats.org/presentationml/2006/ole">
            <mc:AlternateContent xmlns:mc="http://schemas.openxmlformats.org/markup-compatibility/2006">
              <mc:Choice xmlns:v="urn:schemas-microsoft-com:vml" Requires="v">
                <p:oleObj spid="_x0000_s90202" name="Equation" r:id="rId13" imgW="761760" imgH="215640" progId="Equation.3">
                  <p:embed/>
                </p:oleObj>
              </mc:Choice>
              <mc:Fallback>
                <p:oleObj name="Equation" r:id="rId13" imgW="761760" imgH="215640" progId="Equation.3">
                  <p:embed/>
                  <p:pic>
                    <p:nvPicPr>
                      <p:cNvPr id="0" name="Object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84263" y="5478463"/>
                        <a:ext cx="1895475" cy="427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0123" name="Object 11"/>
          <p:cNvGraphicFramePr>
            <a:graphicFrameLocks noChangeAspect="1"/>
          </p:cNvGraphicFramePr>
          <p:nvPr/>
        </p:nvGraphicFramePr>
        <p:xfrm>
          <a:off x="2751138" y="5883275"/>
          <a:ext cx="2551112" cy="620713"/>
        </p:xfrm>
        <a:graphic>
          <a:graphicData uri="http://schemas.openxmlformats.org/presentationml/2006/ole">
            <mc:AlternateContent xmlns:mc="http://schemas.openxmlformats.org/markup-compatibility/2006">
              <mc:Choice xmlns:v="urn:schemas-microsoft-com:vml" Requires="v">
                <p:oleObj spid="_x0000_s90203" name="Equation" r:id="rId15" imgW="965160" imgH="330120" progId="Equation.3">
                  <p:embed/>
                </p:oleObj>
              </mc:Choice>
              <mc:Fallback>
                <p:oleObj name="Equation" r:id="rId15" imgW="965160" imgH="330120" progId="Equation.3">
                  <p:embed/>
                  <p:pic>
                    <p:nvPicPr>
                      <p:cNvPr id="0" name="Object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751138" y="5883275"/>
                        <a:ext cx="2551112" cy="620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0124" name="Text Box 12"/>
          <p:cNvSpPr txBox="1">
            <a:spLocks noChangeArrowheads="1"/>
          </p:cNvSpPr>
          <p:nvPr/>
        </p:nvSpPr>
        <p:spPr bwMode="auto">
          <a:xfrm>
            <a:off x="7881938" y="5883275"/>
            <a:ext cx="101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(3-27)</a:t>
            </a:r>
          </a:p>
        </p:txBody>
      </p:sp>
      <p:graphicFrame>
        <p:nvGraphicFramePr>
          <p:cNvPr id="90125" name="Object 13"/>
          <p:cNvGraphicFramePr>
            <a:graphicFrameLocks noChangeAspect="1"/>
          </p:cNvGraphicFramePr>
          <p:nvPr/>
        </p:nvGraphicFramePr>
        <p:xfrm>
          <a:off x="1292225" y="2724150"/>
          <a:ext cx="312738" cy="438150"/>
        </p:xfrm>
        <a:graphic>
          <a:graphicData uri="http://schemas.openxmlformats.org/presentationml/2006/ole">
            <mc:AlternateContent xmlns:mc="http://schemas.openxmlformats.org/markup-compatibility/2006">
              <mc:Choice xmlns:v="urn:schemas-microsoft-com:vml" Requires="v">
                <p:oleObj spid="_x0000_s90204" name="Equation" r:id="rId17" imgW="152280" imgH="228600" progId="Equation.3">
                  <p:embed/>
                </p:oleObj>
              </mc:Choice>
              <mc:Fallback>
                <p:oleObj name="Equation" r:id="rId17" imgW="152280" imgH="228600" progId="Equation.3">
                  <p:embed/>
                  <p:pic>
                    <p:nvPicPr>
                      <p:cNvPr id="0" name="Object 1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292225" y="2724150"/>
                        <a:ext cx="312738" cy="43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0142" name="Group 30"/>
          <p:cNvGrpSpPr>
            <a:grpSpLocks/>
          </p:cNvGrpSpPr>
          <p:nvPr/>
        </p:nvGrpSpPr>
        <p:grpSpPr bwMode="auto">
          <a:xfrm>
            <a:off x="6286500" y="1450975"/>
            <a:ext cx="2159000" cy="1320800"/>
            <a:chOff x="4218" y="1036"/>
            <a:chExt cx="1220" cy="897"/>
          </a:xfrm>
        </p:grpSpPr>
        <p:sp>
          <p:nvSpPr>
            <p:cNvPr id="90127" name="Line 15"/>
            <p:cNvSpPr>
              <a:spLocks noChangeShapeType="1"/>
            </p:cNvSpPr>
            <p:nvPr/>
          </p:nvSpPr>
          <p:spPr bwMode="auto">
            <a:xfrm>
              <a:off x="4218" y="1551"/>
              <a:ext cx="110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0128" name="Line 16"/>
            <p:cNvSpPr>
              <a:spLocks noChangeShapeType="1"/>
            </p:cNvSpPr>
            <p:nvPr/>
          </p:nvSpPr>
          <p:spPr bwMode="auto">
            <a:xfrm flipV="1">
              <a:off x="4624" y="1061"/>
              <a:ext cx="0" cy="58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0129" name="Object 17"/>
            <p:cNvGraphicFramePr>
              <a:graphicFrameLocks noChangeAspect="1"/>
            </p:cNvGraphicFramePr>
            <p:nvPr/>
          </p:nvGraphicFramePr>
          <p:xfrm>
            <a:off x="4654" y="1036"/>
            <a:ext cx="255" cy="167"/>
          </p:xfrm>
          <a:graphic>
            <a:graphicData uri="http://schemas.openxmlformats.org/presentationml/2006/ole">
              <mc:AlternateContent xmlns:mc="http://schemas.openxmlformats.org/markup-compatibility/2006">
                <mc:Choice xmlns:v="urn:schemas-microsoft-com:vml" Requires="v">
                  <p:oleObj spid="_x0000_s90205" name="Equation" r:id="rId19" imgW="406080" imgH="215640" progId="Equation.3">
                    <p:embed/>
                  </p:oleObj>
                </mc:Choice>
                <mc:Fallback>
                  <p:oleObj name="Equation" r:id="rId19" imgW="406080" imgH="215640" progId="Equation.3">
                    <p:embed/>
                    <p:pic>
                      <p:nvPicPr>
                        <p:cNvPr id="0" name="Object 1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654" y="1036"/>
                          <a:ext cx="255" cy="1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0130" name="Line 18"/>
            <p:cNvSpPr>
              <a:spLocks noChangeShapeType="1"/>
            </p:cNvSpPr>
            <p:nvPr/>
          </p:nvSpPr>
          <p:spPr bwMode="auto">
            <a:xfrm flipV="1">
              <a:off x="4397" y="1385"/>
              <a:ext cx="0" cy="16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0131" name="Line 19"/>
            <p:cNvSpPr>
              <a:spLocks noChangeShapeType="1"/>
            </p:cNvSpPr>
            <p:nvPr/>
          </p:nvSpPr>
          <p:spPr bwMode="auto">
            <a:xfrm flipV="1">
              <a:off x="4508" y="1295"/>
              <a:ext cx="0" cy="2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0133" name="Line 21"/>
            <p:cNvSpPr>
              <a:spLocks noChangeShapeType="1"/>
            </p:cNvSpPr>
            <p:nvPr/>
          </p:nvSpPr>
          <p:spPr bwMode="auto">
            <a:xfrm flipV="1">
              <a:off x="4749" y="1398"/>
              <a:ext cx="0" cy="16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0134" name="Line 22"/>
            <p:cNvSpPr>
              <a:spLocks noChangeShapeType="1"/>
            </p:cNvSpPr>
            <p:nvPr/>
          </p:nvSpPr>
          <p:spPr bwMode="auto">
            <a:xfrm flipH="1" flipV="1">
              <a:off x="4627" y="1302"/>
              <a:ext cx="0" cy="24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0135" name="Line 23"/>
            <p:cNvSpPr>
              <a:spLocks noChangeShapeType="1"/>
            </p:cNvSpPr>
            <p:nvPr/>
          </p:nvSpPr>
          <p:spPr bwMode="auto">
            <a:xfrm flipV="1">
              <a:off x="4857" y="1244"/>
              <a:ext cx="0" cy="30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0136" name="Line 24"/>
            <p:cNvSpPr>
              <a:spLocks noChangeShapeType="1"/>
            </p:cNvSpPr>
            <p:nvPr/>
          </p:nvSpPr>
          <p:spPr bwMode="auto">
            <a:xfrm flipV="1">
              <a:off x="4966" y="1334"/>
              <a:ext cx="0" cy="21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0137" name="Line 25"/>
            <p:cNvSpPr>
              <a:spLocks noChangeShapeType="1"/>
            </p:cNvSpPr>
            <p:nvPr/>
          </p:nvSpPr>
          <p:spPr bwMode="auto">
            <a:xfrm flipV="1">
              <a:off x="5082" y="1399"/>
              <a:ext cx="0" cy="15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0138" name="Object 26"/>
            <p:cNvGraphicFramePr>
              <a:graphicFrameLocks noChangeAspect="1"/>
            </p:cNvGraphicFramePr>
            <p:nvPr/>
          </p:nvGraphicFramePr>
          <p:xfrm>
            <a:off x="5328" y="1494"/>
            <a:ext cx="110" cy="152"/>
          </p:xfrm>
          <a:graphic>
            <a:graphicData uri="http://schemas.openxmlformats.org/presentationml/2006/ole">
              <mc:AlternateContent xmlns:mc="http://schemas.openxmlformats.org/markup-compatibility/2006">
                <mc:Choice xmlns:v="urn:schemas-microsoft-com:vml" Requires="v">
                  <p:oleObj spid="_x0000_s90206" name="Equation" r:id="rId21" imgW="126720" imgH="139680" progId="Equation.3">
                    <p:embed/>
                  </p:oleObj>
                </mc:Choice>
                <mc:Fallback>
                  <p:oleObj name="Equation" r:id="rId21" imgW="126720" imgH="139680" progId="Equation.3">
                    <p:embed/>
                    <p:pic>
                      <p:nvPicPr>
                        <p:cNvPr id="0" name="Object 26"/>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328" y="1494"/>
                          <a:ext cx="110" cy="1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0139" name="Object 27"/>
            <p:cNvGraphicFramePr>
              <a:graphicFrameLocks noChangeAspect="1"/>
            </p:cNvGraphicFramePr>
            <p:nvPr/>
          </p:nvGraphicFramePr>
          <p:xfrm>
            <a:off x="4907" y="1517"/>
            <a:ext cx="132" cy="248"/>
          </p:xfrm>
          <a:graphic>
            <a:graphicData uri="http://schemas.openxmlformats.org/presentationml/2006/ole">
              <mc:AlternateContent xmlns:mc="http://schemas.openxmlformats.org/markup-compatibility/2006">
                <mc:Choice xmlns:v="urn:schemas-microsoft-com:vml" Requires="v">
                  <p:oleObj spid="_x0000_s90207" name="Equation" r:id="rId23" imgW="152280" imgH="228600" progId="Equation.3">
                    <p:embed/>
                  </p:oleObj>
                </mc:Choice>
                <mc:Fallback>
                  <p:oleObj name="Equation" r:id="rId23" imgW="152280" imgH="228600" progId="Equation.3">
                    <p:embed/>
                    <p:pic>
                      <p:nvPicPr>
                        <p:cNvPr id="0" name="Object 27"/>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907" y="1517"/>
                          <a:ext cx="132" cy="2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0140" name="Object 28"/>
            <p:cNvGraphicFramePr>
              <a:graphicFrameLocks noChangeAspect="1"/>
            </p:cNvGraphicFramePr>
            <p:nvPr/>
          </p:nvGraphicFramePr>
          <p:xfrm>
            <a:off x="4901" y="1119"/>
            <a:ext cx="143" cy="248"/>
          </p:xfrm>
          <a:graphic>
            <a:graphicData uri="http://schemas.openxmlformats.org/presentationml/2006/ole">
              <mc:AlternateContent xmlns:mc="http://schemas.openxmlformats.org/markup-compatibility/2006">
                <mc:Choice xmlns:v="urn:schemas-microsoft-com:vml" Requires="v">
                  <p:oleObj spid="_x0000_s90208" name="Equation" r:id="rId25" imgW="164880" imgH="228600" progId="Equation.3">
                    <p:embed/>
                  </p:oleObj>
                </mc:Choice>
                <mc:Fallback>
                  <p:oleObj name="Equation" r:id="rId25" imgW="164880" imgH="228600" progId="Equation.3">
                    <p:embed/>
                    <p:pic>
                      <p:nvPicPr>
                        <p:cNvPr id="0" name="Object 28"/>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901" y="1119"/>
                          <a:ext cx="143" cy="2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0141" name="Text Box 29"/>
            <p:cNvSpPr txBox="1">
              <a:spLocks noChangeArrowheads="1"/>
            </p:cNvSpPr>
            <p:nvPr/>
          </p:nvSpPr>
          <p:spPr bwMode="auto">
            <a:xfrm>
              <a:off x="4564" y="1684"/>
              <a:ext cx="503"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3.5</a:t>
              </a:r>
              <a:endParaRPr lang="en-US" altLang="tr-TR"/>
            </a:p>
          </p:txBody>
        </p:sp>
      </p:grpSp>
      <p:graphicFrame>
        <p:nvGraphicFramePr>
          <p:cNvPr id="90143" name="Object 31"/>
          <p:cNvGraphicFramePr>
            <a:graphicFrameLocks noChangeAspect="1"/>
          </p:cNvGraphicFramePr>
          <p:nvPr/>
        </p:nvGraphicFramePr>
        <p:xfrm>
          <a:off x="2852738" y="3136900"/>
          <a:ext cx="760412" cy="350838"/>
        </p:xfrm>
        <a:graphic>
          <a:graphicData uri="http://schemas.openxmlformats.org/presentationml/2006/ole">
            <mc:AlternateContent xmlns:mc="http://schemas.openxmlformats.org/markup-compatibility/2006">
              <mc:Choice xmlns:v="urn:schemas-microsoft-com:vml" Requires="v">
                <p:oleObj spid="_x0000_s90209" name="Equation" r:id="rId27" imgW="406080" imgH="215640" progId="Equation.3">
                  <p:embed/>
                </p:oleObj>
              </mc:Choice>
              <mc:Fallback>
                <p:oleObj name="Equation" r:id="rId27" imgW="406080" imgH="215640" progId="Equation.3">
                  <p:embed/>
                  <p:pic>
                    <p:nvPicPr>
                      <p:cNvPr id="0" name="Object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2738" y="3136900"/>
                        <a:ext cx="760412" cy="350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0144" name="Text Box 32"/>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2"/>
          <p:cNvSpPr>
            <a:spLocks noGrp="1"/>
          </p:cNvSpPr>
          <p:nvPr>
            <p:ph type="sldNum" sz="quarter" idx="11"/>
          </p:nvPr>
        </p:nvSpPr>
        <p:spPr/>
        <p:txBody>
          <a:bodyPr/>
          <a:lstStyle/>
          <a:p>
            <a:fld id="{A9C98ADD-3255-4066-A4A3-7C96FD58EBF2}" type="slidenum">
              <a:rPr lang="en-US" altLang="tr-TR"/>
              <a:pPr/>
              <a:t>15</a:t>
            </a:fld>
            <a:endParaRPr lang="en-US" altLang="tr-TR"/>
          </a:p>
        </p:txBody>
      </p:sp>
      <p:sp>
        <p:nvSpPr>
          <p:cNvPr id="91138" name="Text Box 2"/>
          <p:cNvSpPr txBox="1">
            <a:spLocks noChangeArrowheads="1"/>
          </p:cNvSpPr>
          <p:nvPr/>
        </p:nvSpPr>
        <p:spPr bwMode="auto">
          <a:xfrm>
            <a:off x="239713" y="146050"/>
            <a:ext cx="8763000" cy="620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tr-TR" sz="2800"/>
              <a:t>which justifies its name as the density function. Further, from (3-26), we also get (Fig. 3.6b)</a:t>
            </a:r>
          </a:p>
          <a:p>
            <a:pPr>
              <a:lnSpc>
                <a:spcPct val="90000"/>
              </a:lnSpc>
            </a:pPr>
            <a:endParaRPr lang="en-US" altLang="tr-TR" sz="2800"/>
          </a:p>
          <a:p>
            <a:pPr>
              <a:lnSpc>
                <a:spcPct val="90000"/>
              </a:lnSpc>
            </a:pPr>
            <a:r>
              <a:rPr lang="en-US" altLang="tr-TR" sz="2800"/>
              <a:t>Thus the area under          in the interval             represents the probability in (3-28).</a:t>
            </a:r>
          </a:p>
          <a:p>
            <a:pPr>
              <a:lnSpc>
                <a:spcPct val="90000"/>
              </a:lnSpc>
            </a:pPr>
            <a:endParaRPr lang="en-US" altLang="tr-TR" sz="2800"/>
          </a:p>
          <a:p>
            <a:pPr>
              <a:lnSpc>
                <a:spcPct val="90000"/>
              </a:lnSpc>
            </a:pPr>
            <a:endParaRPr lang="en-US" altLang="tr-TR" sz="2800"/>
          </a:p>
          <a:p>
            <a:pPr>
              <a:lnSpc>
                <a:spcPct val="90000"/>
              </a:lnSpc>
            </a:pPr>
            <a:endParaRPr lang="en-US" altLang="tr-TR" sz="2800"/>
          </a:p>
          <a:p>
            <a:pPr>
              <a:lnSpc>
                <a:spcPct val="90000"/>
              </a:lnSpc>
            </a:pPr>
            <a:endParaRPr lang="en-US" altLang="tr-TR" sz="2800"/>
          </a:p>
          <a:p>
            <a:pPr>
              <a:lnSpc>
                <a:spcPct val="90000"/>
              </a:lnSpc>
            </a:pPr>
            <a:r>
              <a:rPr lang="en-US" altLang="tr-TR" sz="2800"/>
              <a:t>Often, r.vs are referred by their specific density functions - both in the continuous and discrete cases - and in what follows we shall list a number of them in each category.</a:t>
            </a:r>
            <a:endParaRPr lang="en-US" altLang="tr-TR"/>
          </a:p>
        </p:txBody>
      </p:sp>
      <p:graphicFrame>
        <p:nvGraphicFramePr>
          <p:cNvPr id="91139" name="Object 3"/>
          <p:cNvGraphicFramePr>
            <a:graphicFrameLocks noChangeAspect="1"/>
          </p:cNvGraphicFramePr>
          <p:nvPr/>
        </p:nvGraphicFramePr>
        <p:xfrm>
          <a:off x="517525" y="1138238"/>
          <a:ext cx="7223125" cy="588962"/>
        </p:xfrm>
        <a:graphic>
          <a:graphicData uri="http://schemas.openxmlformats.org/presentationml/2006/ole">
            <mc:AlternateContent xmlns:mc="http://schemas.openxmlformats.org/markup-compatibility/2006">
              <mc:Choice xmlns:v="urn:schemas-microsoft-com:vml" Requires="v">
                <p:oleObj spid="_x0000_s91232" name="Equation" r:id="rId3" imgW="3213000" imgH="355320" progId="Equation.3">
                  <p:embed/>
                </p:oleObj>
              </mc:Choice>
              <mc:Fallback>
                <p:oleObj name="Equation" r:id="rId3" imgW="3213000" imgH="35532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525" y="1138238"/>
                        <a:ext cx="7223125" cy="588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1140" name="Text Box 4"/>
          <p:cNvSpPr txBox="1">
            <a:spLocks noChangeArrowheads="1"/>
          </p:cNvSpPr>
          <p:nvPr/>
        </p:nvSpPr>
        <p:spPr bwMode="auto">
          <a:xfrm>
            <a:off x="7924800" y="1158875"/>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(3-28)</a:t>
            </a:r>
          </a:p>
        </p:txBody>
      </p:sp>
      <p:sp>
        <p:nvSpPr>
          <p:cNvPr id="91164" name="Text Box 28"/>
          <p:cNvSpPr txBox="1">
            <a:spLocks noChangeArrowheads="1"/>
          </p:cNvSpPr>
          <p:nvPr/>
        </p:nvSpPr>
        <p:spPr bwMode="auto">
          <a:xfrm>
            <a:off x="4289425" y="4581525"/>
            <a:ext cx="889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spcBef>
                <a:spcPct val="0"/>
              </a:spcBef>
            </a:pPr>
            <a:r>
              <a:rPr lang="en-US" altLang="tr-TR" sz="1800"/>
              <a:t>Fig. 3.6</a:t>
            </a:r>
            <a:endParaRPr lang="en-US" altLang="tr-TR"/>
          </a:p>
        </p:txBody>
      </p:sp>
      <p:graphicFrame>
        <p:nvGraphicFramePr>
          <p:cNvPr id="91167" name="Object 31"/>
          <p:cNvGraphicFramePr>
            <a:graphicFrameLocks noChangeAspect="1"/>
          </p:cNvGraphicFramePr>
          <p:nvPr/>
        </p:nvGraphicFramePr>
        <p:xfrm>
          <a:off x="3211513" y="1820863"/>
          <a:ext cx="760412" cy="350837"/>
        </p:xfrm>
        <a:graphic>
          <a:graphicData uri="http://schemas.openxmlformats.org/presentationml/2006/ole">
            <mc:AlternateContent xmlns:mc="http://schemas.openxmlformats.org/markup-compatibility/2006">
              <mc:Choice xmlns:v="urn:schemas-microsoft-com:vml" Requires="v">
                <p:oleObj spid="_x0000_s91233" name="Equation" r:id="rId5" imgW="406080" imgH="215640" progId="Equation.3">
                  <p:embed/>
                </p:oleObj>
              </mc:Choice>
              <mc:Fallback>
                <p:oleObj name="Equation" r:id="rId5" imgW="406080" imgH="215640" progId="Equation.3">
                  <p:embed/>
                  <p:pic>
                    <p:nvPicPr>
                      <p:cNvPr id="0" name="Object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11513" y="1820863"/>
                        <a:ext cx="760412" cy="350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1168" name="Object 32"/>
          <p:cNvGraphicFramePr>
            <a:graphicFrameLocks noChangeAspect="1"/>
          </p:cNvGraphicFramePr>
          <p:nvPr/>
        </p:nvGraphicFramePr>
        <p:xfrm>
          <a:off x="6076950" y="1830388"/>
          <a:ext cx="882650" cy="350837"/>
        </p:xfrm>
        <a:graphic>
          <a:graphicData uri="http://schemas.openxmlformats.org/presentationml/2006/ole">
            <mc:AlternateContent xmlns:mc="http://schemas.openxmlformats.org/markup-compatibility/2006">
              <mc:Choice xmlns:v="urn:schemas-microsoft-com:vml" Requires="v">
                <p:oleObj spid="_x0000_s91234" name="Equation" r:id="rId7" imgW="469800" imgH="215640" progId="Equation.3">
                  <p:embed/>
                </p:oleObj>
              </mc:Choice>
              <mc:Fallback>
                <p:oleObj name="Equation" r:id="rId7" imgW="469800" imgH="215640" progId="Equation.3">
                  <p:embed/>
                  <p:pic>
                    <p:nvPicPr>
                      <p:cNvPr id="0" name="Object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76950" y="1830388"/>
                        <a:ext cx="882650" cy="350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1182" name="Group 46"/>
          <p:cNvGrpSpPr>
            <a:grpSpLocks/>
          </p:cNvGrpSpPr>
          <p:nvPr/>
        </p:nvGrpSpPr>
        <p:grpSpPr bwMode="auto">
          <a:xfrm>
            <a:off x="4870450" y="2870200"/>
            <a:ext cx="3722688" cy="1673225"/>
            <a:chOff x="3068" y="1700"/>
            <a:chExt cx="2345" cy="1054"/>
          </a:xfrm>
        </p:grpSpPr>
        <p:sp>
          <p:nvSpPr>
            <p:cNvPr id="91142" name="Line 6"/>
            <p:cNvSpPr>
              <a:spLocks noChangeShapeType="1"/>
            </p:cNvSpPr>
            <p:nvPr/>
          </p:nvSpPr>
          <p:spPr bwMode="auto">
            <a:xfrm>
              <a:off x="3068" y="2366"/>
              <a:ext cx="2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1143" name="Line 7"/>
            <p:cNvSpPr>
              <a:spLocks noChangeShapeType="1"/>
            </p:cNvSpPr>
            <p:nvPr/>
          </p:nvSpPr>
          <p:spPr bwMode="auto">
            <a:xfrm flipV="1">
              <a:off x="4046" y="1735"/>
              <a:ext cx="0" cy="79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1144" name="AutoShape 8"/>
            <p:cNvSpPr>
              <a:spLocks noChangeArrowheads="1"/>
            </p:cNvSpPr>
            <p:nvPr/>
          </p:nvSpPr>
          <p:spPr bwMode="auto">
            <a:xfrm>
              <a:off x="4366" y="2150"/>
              <a:ext cx="145" cy="216"/>
            </a:xfrm>
            <a:prstGeom prst="flowChartManualInpu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1145" name="Freeform 9"/>
            <p:cNvSpPr>
              <a:spLocks/>
            </p:cNvSpPr>
            <p:nvPr/>
          </p:nvSpPr>
          <p:spPr bwMode="auto">
            <a:xfrm>
              <a:off x="3176" y="2064"/>
              <a:ext cx="1876" cy="266"/>
            </a:xfrm>
            <a:custGeom>
              <a:avLst/>
              <a:gdLst>
                <a:gd name="T0" fmla="*/ 0 w 2496"/>
                <a:gd name="T1" fmla="*/ 288 h 296"/>
                <a:gd name="T2" fmla="*/ 144 w 2496"/>
                <a:gd name="T3" fmla="*/ 288 h 296"/>
                <a:gd name="T4" fmla="*/ 288 w 2496"/>
                <a:gd name="T5" fmla="*/ 240 h 296"/>
                <a:gd name="T6" fmla="*/ 384 w 2496"/>
                <a:gd name="T7" fmla="*/ 192 h 296"/>
                <a:gd name="T8" fmla="*/ 528 w 2496"/>
                <a:gd name="T9" fmla="*/ 96 h 296"/>
                <a:gd name="T10" fmla="*/ 720 w 2496"/>
                <a:gd name="T11" fmla="*/ 144 h 296"/>
                <a:gd name="T12" fmla="*/ 912 w 2496"/>
                <a:gd name="T13" fmla="*/ 240 h 296"/>
                <a:gd name="T14" fmla="*/ 1056 w 2496"/>
                <a:gd name="T15" fmla="*/ 192 h 296"/>
                <a:gd name="T16" fmla="*/ 1248 w 2496"/>
                <a:gd name="T17" fmla="*/ 144 h 296"/>
                <a:gd name="T18" fmla="*/ 1392 w 2496"/>
                <a:gd name="T19" fmla="*/ 240 h 296"/>
                <a:gd name="T20" fmla="*/ 1584 w 2496"/>
                <a:gd name="T21" fmla="*/ 144 h 296"/>
                <a:gd name="T22" fmla="*/ 1776 w 2496"/>
                <a:gd name="T23" fmla="*/ 96 h 296"/>
                <a:gd name="T24" fmla="*/ 1920 w 2496"/>
                <a:gd name="T25" fmla="*/ 0 h 296"/>
                <a:gd name="T26" fmla="*/ 2112 w 2496"/>
                <a:gd name="T27" fmla="*/ 96 h 296"/>
                <a:gd name="T28" fmla="*/ 2304 w 2496"/>
                <a:gd name="T29" fmla="*/ 240 h 296"/>
                <a:gd name="T30" fmla="*/ 2496 w 2496"/>
                <a:gd name="T31" fmla="*/ 288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96" h="296">
                  <a:moveTo>
                    <a:pt x="0" y="288"/>
                  </a:moveTo>
                  <a:cubicBezTo>
                    <a:pt x="48" y="292"/>
                    <a:pt x="96" y="296"/>
                    <a:pt x="144" y="288"/>
                  </a:cubicBezTo>
                  <a:cubicBezTo>
                    <a:pt x="192" y="280"/>
                    <a:pt x="248" y="256"/>
                    <a:pt x="288" y="240"/>
                  </a:cubicBezTo>
                  <a:cubicBezTo>
                    <a:pt x="328" y="224"/>
                    <a:pt x="344" y="216"/>
                    <a:pt x="384" y="192"/>
                  </a:cubicBezTo>
                  <a:cubicBezTo>
                    <a:pt x="424" y="168"/>
                    <a:pt x="472" y="104"/>
                    <a:pt x="528" y="96"/>
                  </a:cubicBezTo>
                  <a:cubicBezTo>
                    <a:pt x="584" y="88"/>
                    <a:pt x="656" y="120"/>
                    <a:pt x="720" y="144"/>
                  </a:cubicBezTo>
                  <a:cubicBezTo>
                    <a:pt x="784" y="168"/>
                    <a:pt x="856" y="232"/>
                    <a:pt x="912" y="240"/>
                  </a:cubicBezTo>
                  <a:cubicBezTo>
                    <a:pt x="968" y="248"/>
                    <a:pt x="1000" y="208"/>
                    <a:pt x="1056" y="192"/>
                  </a:cubicBezTo>
                  <a:cubicBezTo>
                    <a:pt x="1112" y="176"/>
                    <a:pt x="1192" y="136"/>
                    <a:pt x="1248" y="144"/>
                  </a:cubicBezTo>
                  <a:cubicBezTo>
                    <a:pt x="1304" y="152"/>
                    <a:pt x="1336" y="240"/>
                    <a:pt x="1392" y="240"/>
                  </a:cubicBezTo>
                  <a:cubicBezTo>
                    <a:pt x="1448" y="240"/>
                    <a:pt x="1520" y="168"/>
                    <a:pt x="1584" y="144"/>
                  </a:cubicBezTo>
                  <a:cubicBezTo>
                    <a:pt x="1648" y="120"/>
                    <a:pt x="1720" y="120"/>
                    <a:pt x="1776" y="96"/>
                  </a:cubicBezTo>
                  <a:cubicBezTo>
                    <a:pt x="1832" y="72"/>
                    <a:pt x="1864" y="0"/>
                    <a:pt x="1920" y="0"/>
                  </a:cubicBezTo>
                  <a:cubicBezTo>
                    <a:pt x="1976" y="0"/>
                    <a:pt x="2048" y="56"/>
                    <a:pt x="2112" y="96"/>
                  </a:cubicBezTo>
                  <a:cubicBezTo>
                    <a:pt x="2176" y="136"/>
                    <a:pt x="2240" y="208"/>
                    <a:pt x="2304" y="240"/>
                  </a:cubicBezTo>
                  <a:cubicBezTo>
                    <a:pt x="2368" y="272"/>
                    <a:pt x="2464" y="280"/>
                    <a:pt x="2496" y="288"/>
                  </a:cubicBezTo>
                </a:path>
              </a:pathLst>
            </a:cu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1149" name="Object 13"/>
            <p:cNvGraphicFramePr>
              <a:graphicFrameLocks noChangeAspect="1"/>
            </p:cNvGraphicFramePr>
            <p:nvPr/>
          </p:nvGraphicFramePr>
          <p:xfrm>
            <a:off x="4076" y="1700"/>
            <a:ext cx="314" cy="209"/>
          </p:xfrm>
          <a:graphic>
            <a:graphicData uri="http://schemas.openxmlformats.org/presentationml/2006/ole">
              <mc:AlternateContent xmlns:mc="http://schemas.openxmlformats.org/markup-compatibility/2006">
                <mc:Choice xmlns:v="urn:schemas-microsoft-com:vml" Requires="v">
                  <p:oleObj spid="_x0000_s91235" name="Equation" r:id="rId9" imgW="406080" imgH="215640" progId="Equation.3">
                    <p:embed/>
                  </p:oleObj>
                </mc:Choice>
                <mc:Fallback>
                  <p:oleObj name="Equation" r:id="rId9" imgW="406080" imgH="215640" progId="Equation.3">
                    <p:embed/>
                    <p:pic>
                      <p:nvPicPr>
                        <p:cNvPr id="0"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76" y="1700"/>
                          <a:ext cx="314" cy="2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1158" name="Text Box 22"/>
            <p:cNvSpPr txBox="1">
              <a:spLocks noChangeArrowheads="1"/>
            </p:cNvSpPr>
            <p:nvPr/>
          </p:nvSpPr>
          <p:spPr bwMode="auto">
            <a:xfrm>
              <a:off x="3893" y="2523"/>
              <a:ext cx="2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(b)</a:t>
              </a:r>
              <a:endParaRPr lang="en-US" altLang="tr-TR"/>
            </a:p>
          </p:txBody>
        </p:sp>
        <p:graphicFrame>
          <p:nvGraphicFramePr>
            <p:cNvPr id="91176" name="Object 40"/>
            <p:cNvGraphicFramePr>
              <a:graphicFrameLocks noChangeAspect="1"/>
            </p:cNvGraphicFramePr>
            <p:nvPr/>
          </p:nvGraphicFramePr>
          <p:xfrm>
            <a:off x="5262" y="2291"/>
            <a:ext cx="151" cy="181"/>
          </p:xfrm>
          <a:graphic>
            <a:graphicData uri="http://schemas.openxmlformats.org/presentationml/2006/ole">
              <mc:AlternateContent xmlns:mc="http://schemas.openxmlformats.org/markup-compatibility/2006">
                <mc:Choice xmlns:v="urn:schemas-microsoft-com:vml" Requires="v">
                  <p:oleObj spid="_x0000_s91236" name="Equation" r:id="rId11" imgW="126720" imgH="139680" progId="Equation.3">
                    <p:embed/>
                  </p:oleObj>
                </mc:Choice>
                <mc:Fallback>
                  <p:oleObj name="Equation" r:id="rId11" imgW="126720" imgH="139680" progId="Equation.3">
                    <p:embed/>
                    <p:pic>
                      <p:nvPicPr>
                        <p:cNvPr id="0" name="Object 4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62" y="2291"/>
                          <a:ext cx="151" cy="1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1178" name="Object 42"/>
            <p:cNvGraphicFramePr>
              <a:graphicFrameLocks noChangeAspect="1"/>
            </p:cNvGraphicFramePr>
            <p:nvPr/>
          </p:nvGraphicFramePr>
          <p:xfrm>
            <a:off x="4281" y="2300"/>
            <a:ext cx="181" cy="278"/>
          </p:xfrm>
          <a:graphic>
            <a:graphicData uri="http://schemas.openxmlformats.org/presentationml/2006/ole">
              <mc:AlternateContent xmlns:mc="http://schemas.openxmlformats.org/markup-compatibility/2006">
                <mc:Choice xmlns:v="urn:schemas-microsoft-com:vml" Requires="v">
                  <p:oleObj spid="_x0000_s91237" name="Equation" r:id="rId13" imgW="152280" imgH="215640" progId="Equation.3">
                    <p:embed/>
                  </p:oleObj>
                </mc:Choice>
                <mc:Fallback>
                  <p:oleObj name="Equation" r:id="rId13" imgW="152280" imgH="215640" progId="Equation.3">
                    <p:embed/>
                    <p:pic>
                      <p:nvPicPr>
                        <p:cNvPr id="0" name="Object 4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81" y="2300"/>
                          <a:ext cx="181" cy="2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1179" name="Object 43"/>
            <p:cNvGraphicFramePr>
              <a:graphicFrameLocks noChangeAspect="1"/>
            </p:cNvGraphicFramePr>
            <p:nvPr/>
          </p:nvGraphicFramePr>
          <p:xfrm>
            <a:off x="4446" y="2302"/>
            <a:ext cx="211" cy="278"/>
          </p:xfrm>
          <a:graphic>
            <a:graphicData uri="http://schemas.openxmlformats.org/presentationml/2006/ole">
              <mc:AlternateContent xmlns:mc="http://schemas.openxmlformats.org/markup-compatibility/2006">
                <mc:Choice xmlns:v="urn:schemas-microsoft-com:vml" Requires="v">
                  <p:oleObj spid="_x0000_s91238" name="Equation" r:id="rId15" imgW="177480" imgH="215640" progId="Equation.3">
                    <p:embed/>
                  </p:oleObj>
                </mc:Choice>
                <mc:Fallback>
                  <p:oleObj name="Equation" r:id="rId15" imgW="177480" imgH="215640" progId="Equation.3">
                    <p:embed/>
                    <p:pic>
                      <p:nvPicPr>
                        <p:cNvPr id="0" name="Object 4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46" y="2302"/>
                          <a:ext cx="211" cy="2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91181" name="Group 45"/>
          <p:cNvGrpSpPr>
            <a:grpSpLocks/>
          </p:cNvGrpSpPr>
          <p:nvPr/>
        </p:nvGrpSpPr>
        <p:grpSpPr bwMode="auto">
          <a:xfrm>
            <a:off x="898525" y="2771775"/>
            <a:ext cx="3557588" cy="1765300"/>
            <a:chOff x="566" y="1638"/>
            <a:chExt cx="2241" cy="1112"/>
          </a:xfrm>
        </p:grpSpPr>
        <p:sp>
          <p:nvSpPr>
            <p:cNvPr id="91146" name="Line 10"/>
            <p:cNvSpPr>
              <a:spLocks noChangeShapeType="1"/>
            </p:cNvSpPr>
            <p:nvPr/>
          </p:nvSpPr>
          <p:spPr bwMode="auto">
            <a:xfrm>
              <a:off x="566" y="2373"/>
              <a:ext cx="208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1147" name="Line 11"/>
            <p:cNvSpPr>
              <a:spLocks noChangeShapeType="1"/>
            </p:cNvSpPr>
            <p:nvPr/>
          </p:nvSpPr>
          <p:spPr bwMode="auto">
            <a:xfrm flipV="1">
              <a:off x="1506" y="1673"/>
              <a:ext cx="0" cy="83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1148" name="Freeform 12"/>
            <p:cNvSpPr>
              <a:spLocks/>
            </p:cNvSpPr>
            <p:nvPr/>
          </p:nvSpPr>
          <p:spPr bwMode="auto">
            <a:xfrm>
              <a:off x="664" y="1963"/>
              <a:ext cx="1746" cy="375"/>
            </a:xfrm>
            <a:custGeom>
              <a:avLst/>
              <a:gdLst>
                <a:gd name="T0" fmla="*/ 0 w 2448"/>
                <a:gd name="T1" fmla="*/ 432 h 432"/>
                <a:gd name="T2" fmla="*/ 240 w 2448"/>
                <a:gd name="T3" fmla="*/ 384 h 432"/>
                <a:gd name="T4" fmla="*/ 336 w 2448"/>
                <a:gd name="T5" fmla="*/ 336 h 432"/>
                <a:gd name="T6" fmla="*/ 624 w 2448"/>
                <a:gd name="T7" fmla="*/ 288 h 432"/>
                <a:gd name="T8" fmla="*/ 1008 w 2448"/>
                <a:gd name="T9" fmla="*/ 240 h 432"/>
                <a:gd name="T10" fmla="*/ 1152 w 2448"/>
                <a:gd name="T11" fmla="*/ 192 h 432"/>
                <a:gd name="T12" fmla="*/ 1296 w 2448"/>
                <a:gd name="T13" fmla="*/ 144 h 432"/>
                <a:gd name="T14" fmla="*/ 1488 w 2448"/>
                <a:gd name="T15" fmla="*/ 96 h 432"/>
                <a:gd name="T16" fmla="*/ 1872 w 2448"/>
                <a:gd name="T17" fmla="*/ 96 h 432"/>
                <a:gd name="T18" fmla="*/ 2016 w 2448"/>
                <a:gd name="T19" fmla="*/ 48 h 432"/>
                <a:gd name="T20" fmla="*/ 2208 w 2448"/>
                <a:gd name="T21" fmla="*/ 48 h 432"/>
                <a:gd name="T22" fmla="*/ 2448 w 2448"/>
                <a:gd name="T23" fmla="*/ 0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48" h="432">
                  <a:moveTo>
                    <a:pt x="0" y="432"/>
                  </a:moveTo>
                  <a:cubicBezTo>
                    <a:pt x="92" y="416"/>
                    <a:pt x="184" y="400"/>
                    <a:pt x="240" y="384"/>
                  </a:cubicBezTo>
                  <a:cubicBezTo>
                    <a:pt x="296" y="368"/>
                    <a:pt x="272" y="352"/>
                    <a:pt x="336" y="336"/>
                  </a:cubicBezTo>
                  <a:cubicBezTo>
                    <a:pt x="400" y="320"/>
                    <a:pt x="512" y="304"/>
                    <a:pt x="624" y="288"/>
                  </a:cubicBezTo>
                  <a:cubicBezTo>
                    <a:pt x="736" y="272"/>
                    <a:pt x="920" y="256"/>
                    <a:pt x="1008" y="240"/>
                  </a:cubicBezTo>
                  <a:cubicBezTo>
                    <a:pt x="1096" y="224"/>
                    <a:pt x="1104" y="208"/>
                    <a:pt x="1152" y="192"/>
                  </a:cubicBezTo>
                  <a:cubicBezTo>
                    <a:pt x="1200" y="176"/>
                    <a:pt x="1240" y="160"/>
                    <a:pt x="1296" y="144"/>
                  </a:cubicBezTo>
                  <a:cubicBezTo>
                    <a:pt x="1352" y="128"/>
                    <a:pt x="1392" y="104"/>
                    <a:pt x="1488" y="96"/>
                  </a:cubicBezTo>
                  <a:cubicBezTo>
                    <a:pt x="1584" y="88"/>
                    <a:pt x="1784" y="104"/>
                    <a:pt x="1872" y="96"/>
                  </a:cubicBezTo>
                  <a:cubicBezTo>
                    <a:pt x="1960" y="88"/>
                    <a:pt x="1960" y="56"/>
                    <a:pt x="2016" y="48"/>
                  </a:cubicBezTo>
                  <a:cubicBezTo>
                    <a:pt x="2072" y="40"/>
                    <a:pt x="2136" y="56"/>
                    <a:pt x="2208" y="48"/>
                  </a:cubicBezTo>
                  <a:cubicBezTo>
                    <a:pt x="2280" y="40"/>
                    <a:pt x="2364" y="20"/>
                    <a:pt x="2448" y="0"/>
                  </a:cubicBezTo>
                </a:path>
              </a:pathLst>
            </a:cu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1153" name="Object 17"/>
            <p:cNvGraphicFramePr>
              <a:graphicFrameLocks noChangeAspect="1"/>
            </p:cNvGraphicFramePr>
            <p:nvPr/>
          </p:nvGraphicFramePr>
          <p:xfrm>
            <a:off x="1538" y="1638"/>
            <a:ext cx="321" cy="215"/>
          </p:xfrm>
          <a:graphic>
            <a:graphicData uri="http://schemas.openxmlformats.org/presentationml/2006/ole">
              <mc:AlternateContent xmlns:mc="http://schemas.openxmlformats.org/markup-compatibility/2006">
                <mc:Choice xmlns:v="urn:schemas-microsoft-com:vml" Requires="v">
                  <p:oleObj spid="_x0000_s91239" name="Equation" r:id="rId17" imgW="419040" imgH="215640" progId="Equation.3">
                    <p:embed/>
                  </p:oleObj>
                </mc:Choice>
                <mc:Fallback>
                  <p:oleObj name="Equation" r:id="rId17" imgW="419040" imgH="215640" progId="Equation.3">
                    <p:embed/>
                    <p:pic>
                      <p:nvPicPr>
                        <p:cNvPr id="0" name="Object 1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538" y="1638"/>
                          <a:ext cx="321" cy="2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1154" name="Object 18"/>
            <p:cNvGraphicFramePr>
              <a:graphicFrameLocks noChangeAspect="1"/>
            </p:cNvGraphicFramePr>
            <p:nvPr/>
          </p:nvGraphicFramePr>
          <p:xfrm>
            <a:off x="2656" y="2311"/>
            <a:ext cx="151" cy="181"/>
          </p:xfrm>
          <a:graphic>
            <a:graphicData uri="http://schemas.openxmlformats.org/presentationml/2006/ole">
              <mc:AlternateContent xmlns:mc="http://schemas.openxmlformats.org/markup-compatibility/2006">
                <mc:Choice xmlns:v="urn:schemas-microsoft-com:vml" Requires="v">
                  <p:oleObj spid="_x0000_s91240" name="Equation" r:id="rId19" imgW="126720" imgH="139680" progId="Equation.3">
                    <p:embed/>
                  </p:oleObj>
                </mc:Choice>
                <mc:Fallback>
                  <p:oleObj name="Equation" r:id="rId19" imgW="126720" imgH="139680" progId="Equation.3">
                    <p:embed/>
                    <p:pic>
                      <p:nvPicPr>
                        <p:cNvPr id="0" name="Object 1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56" y="2311"/>
                          <a:ext cx="151" cy="1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1155" name="Line 19"/>
            <p:cNvSpPr>
              <a:spLocks noChangeShapeType="1"/>
            </p:cNvSpPr>
            <p:nvPr/>
          </p:nvSpPr>
          <p:spPr bwMode="auto">
            <a:xfrm flipV="1">
              <a:off x="1506" y="1936"/>
              <a:ext cx="1109" cy="1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1156" name="Object 20"/>
            <p:cNvGraphicFramePr>
              <a:graphicFrameLocks noChangeAspect="1"/>
            </p:cNvGraphicFramePr>
            <p:nvPr/>
          </p:nvGraphicFramePr>
          <p:xfrm>
            <a:off x="1396" y="1857"/>
            <a:ext cx="141" cy="149"/>
          </p:xfrm>
          <a:graphic>
            <a:graphicData uri="http://schemas.openxmlformats.org/presentationml/2006/ole">
              <mc:AlternateContent xmlns:mc="http://schemas.openxmlformats.org/markup-compatibility/2006">
                <mc:Choice xmlns:v="urn:schemas-microsoft-com:vml" Requires="v">
                  <p:oleObj spid="_x0000_s91241" name="Equation" r:id="rId20" imgW="101520" imgH="164880" progId="Equation.3">
                    <p:embed/>
                  </p:oleObj>
                </mc:Choice>
                <mc:Fallback>
                  <p:oleObj name="Equation" r:id="rId20" imgW="101520" imgH="164880" progId="Equation.3">
                    <p:embed/>
                    <p:pic>
                      <p:nvPicPr>
                        <p:cNvPr id="0" name="Object 2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396" y="1857"/>
                          <a:ext cx="141" cy="1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1157" name="Text Box 21"/>
            <p:cNvSpPr txBox="1">
              <a:spLocks noChangeArrowheads="1"/>
            </p:cNvSpPr>
            <p:nvPr/>
          </p:nvSpPr>
          <p:spPr bwMode="auto">
            <a:xfrm>
              <a:off x="1364" y="2519"/>
              <a:ext cx="2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(a)</a:t>
              </a:r>
              <a:endParaRPr lang="en-US" altLang="tr-TR"/>
            </a:p>
          </p:txBody>
        </p:sp>
        <p:sp>
          <p:nvSpPr>
            <p:cNvPr id="91170" name="Line 34"/>
            <p:cNvSpPr>
              <a:spLocks noChangeShapeType="1"/>
            </p:cNvSpPr>
            <p:nvPr/>
          </p:nvSpPr>
          <p:spPr bwMode="auto">
            <a:xfrm>
              <a:off x="1901" y="2054"/>
              <a:ext cx="0" cy="3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1171" name="Line 35"/>
            <p:cNvSpPr>
              <a:spLocks noChangeShapeType="1"/>
            </p:cNvSpPr>
            <p:nvPr/>
          </p:nvSpPr>
          <p:spPr bwMode="auto">
            <a:xfrm>
              <a:off x="2054" y="2016"/>
              <a:ext cx="1" cy="3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1177" name="Object 41"/>
            <p:cNvGraphicFramePr>
              <a:graphicFrameLocks noChangeAspect="1"/>
            </p:cNvGraphicFramePr>
            <p:nvPr/>
          </p:nvGraphicFramePr>
          <p:xfrm>
            <a:off x="1798" y="2310"/>
            <a:ext cx="181" cy="278"/>
          </p:xfrm>
          <a:graphic>
            <a:graphicData uri="http://schemas.openxmlformats.org/presentationml/2006/ole">
              <mc:AlternateContent xmlns:mc="http://schemas.openxmlformats.org/markup-compatibility/2006">
                <mc:Choice xmlns:v="urn:schemas-microsoft-com:vml" Requires="v">
                  <p:oleObj spid="_x0000_s91242" name="Equation" r:id="rId22" imgW="152280" imgH="215640" progId="Equation.3">
                    <p:embed/>
                  </p:oleObj>
                </mc:Choice>
                <mc:Fallback>
                  <p:oleObj name="Equation" r:id="rId22" imgW="152280" imgH="215640" progId="Equation.3">
                    <p:embed/>
                    <p:pic>
                      <p:nvPicPr>
                        <p:cNvPr id="0" name="Object 4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98" y="2310"/>
                          <a:ext cx="181" cy="2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1180" name="Object 44"/>
            <p:cNvGraphicFramePr>
              <a:graphicFrameLocks noChangeAspect="1"/>
            </p:cNvGraphicFramePr>
            <p:nvPr/>
          </p:nvGraphicFramePr>
          <p:xfrm>
            <a:off x="1972" y="2311"/>
            <a:ext cx="211" cy="278"/>
          </p:xfrm>
          <a:graphic>
            <a:graphicData uri="http://schemas.openxmlformats.org/presentationml/2006/ole">
              <mc:AlternateContent xmlns:mc="http://schemas.openxmlformats.org/markup-compatibility/2006">
                <mc:Choice xmlns:v="urn:schemas-microsoft-com:vml" Requires="v">
                  <p:oleObj spid="_x0000_s91243" name="Equation" r:id="rId23" imgW="177480" imgH="215640" progId="Equation.3">
                    <p:embed/>
                  </p:oleObj>
                </mc:Choice>
                <mc:Fallback>
                  <p:oleObj name="Equation" r:id="rId23" imgW="177480" imgH="215640" progId="Equation.3">
                    <p:embed/>
                    <p:pic>
                      <p:nvPicPr>
                        <p:cNvPr id="0" name="Object 4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972" y="2311"/>
                          <a:ext cx="211" cy="2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91183" name="Text Box 47"/>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
          <p:cNvSpPr>
            <a:spLocks noGrp="1"/>
          </p:cNvSpPr>
          <p:nvPr>
            <p:ph type="sldNum" sz="quarter" idx="11"/>
          </p:nvPr>
        </p:nvSpPr>
        <p:spPr/>
        <p:txBody>
          <a:bodyPr/>
          <a:lstStyle/>
          <a:p>
            <a:fld id="{DBC2293C-7533-4408-8808-C253C90D3E53}" type="slidenum">
              <a:rPr lang="en-US" altLang="tr-TR"/>
              <a:pPr/>
              <a:t>16</a:t>
            </a:fld>
            <a:endParaRPr lang="en-US" altLang="tr-TR"/>
          </a:p>
        </p:txBody>
      </p:sp>
      <p:sp>
        <p:nvSpPr>
          <p:cNvPr id="92162" name="Text Box 2"/>
          <p:cNvSpPr txBox="1">
            <a:spLocks noChangeArrowheads="1"/>
          </p:cNvSpPr>
          <p:nvPr/>
        </p:nvSpPr>
        <p:spPr bwMode="auto">
          <a:xfrm>
            <a:off x="171450" y="95250"/>
            <a:ext cx="8615363" cy="543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sz="2800" b="1"/>
              <a:t>Continuous-type random variables</a:t>
            </a:r>
          </a:p>
          <a:p>
            <a:r>
              <a:rPr lang="en-US" altLang="tr-TR" sz="2800"/>
              <a:t>1. Normal (Gaussian): </a:t>
            </a:r>
            <a:r>
              <a:rPr lang="en-US" altLang="tr-TR" sz="2800" i="1"/>
              <a:t>X </a:t>
            </a:r>
            <a:r>
              <a:rPr lang="en-US" altLang="tr-TR" sz="2800"/>
              <a:t>is said to be normal or Gaussian r.v, if </a:t>
            </a:r>
          </a:p>
          <a:p>
            <a:endParaRPr lang="en-US" altLang="tr-TR" sz="2800"/>
          </a:p>
          <a:p>
            <a:r>
              <a:rPr lang="en-US" altLang="tr-TR" sz="2800"/>
              <a:t>This is a bell shaped curve, symmetric around the parameter     and its distribution function is given by</a:t>
            </a:r>
          </a:p>
          <a:p>
            <a:endParaRPr lang="en-US" altLang="tr-TR" sz="2800"/>
          </a:p>
          <a:p>
            <a:r>
              <a:rPr lang="en-US" altLang="tr-TR" sz="2800"/>
              <a:t>where                               is often tabulated. Since          depends on two parameters      and       the notation    </a:t>
            </a:r>
            <a:r>
              <a:rPr lang="en-US" altLang="tr-TR" sz="2800">
                <a:sym typeface="Symbol" panose="05050102010706020507" pitchFamily="18" charset="2"/>
              </a:rPr>
              <a:t></a:t>
            </a:r>
            <a:r>
              <a:rPr lang="en-US" altLang="tr-TR" sz="2800"/>
              <a:t>             will be used to represent (3-29).</a:t>
            </a:r>
          </a:p>
        </p:txBody>
      </p:sp>
      <p:graphicFrame>
        <p:nvGraphicFramePr>
          <p:cNvPr id="92163" name="Object 3"/>
          <p:cNvGraphicFramePr>
            <a:graphicFrameLocks noChangeAspect="1"/>
          </p:cNvGraphicFramePr>
          <p:nvPr/>
        </p:nvGraphicFramePr>
        <p:xfrm>
          <a:off x="2092325" y="1549400"/>
          <a:ext cx="3838575" cy="787400"/>
        </p:xfrm>
        <a:graphic>
          <a:graphicData uri="http://schemas.openxmlformats.org/presentationml/2006/ole">
            <mc:AlternateContent xmlns:mc="http://schemas.openxmlformats.org/markup-compatibility/2006">
              <mc:Choice xmlns:v="urn:schemas-microsoft-com:vml" Requires="v">
                <p:oleObj spid="_x0000_s92245" name="Equation" r:id="rId3" imgW="1752480" imgH="444240" progId="Equation.3">
                  <p:embed/>
                </p:oleObj>
              </mc:Choice>
              <mc:Fallback>
                <p:oleObj name="Equation" r:id="rId3" imgW="1752480" imgH="4442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2325" y="1549400"/>
                        <a:ext cx="3838575"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164" name="Text Box 4"/>
          <p:cNvSpPr txBox="1">
            <a:spLocks noChangeArrowheads="1"/>
          </p:cNvSpPr>
          <p:nvPr/>
        </p:nvSpPr>
        <p:spPr bwMode="auto">
          <a:xfrm>
            <a:off x="7924800" y="1628775"/>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(3-29)</a:t>
            </a:r>
          </a:p>
        </p:txBody>
      </p:sp>
      <p:graphicFrame>
        <p:nvGraphicFramePr>
          <p:cNvPr id="92165" name="Object 5"/>
          <p:cNvGraphicFramePr>
            <a:graphicFrameLocks noChangeAspect="1"/>
          </p:cNvGraphicFramePr>
          <p:nvPr/>
        </p:nvGraphicFramePr>
        <p:xfrm>
          <a:off x="1712913" y="3057525"/>
          <a:ext cx="369887" cy="322263"/>
        </p:xfrm>
        <a:graphic>
          <a:graphicData uri="http://schemas.openxmlformats.org/presentationml/2006/ole">
            <mc:AlternateContent xmlns:mc="http://schemas.openxmlformats.org/markup-compatibility/2006">
              <mc:Choice xmlns:v="urn:schemas-microsoft-com:vml" Requires="v">
                <p:oleObj spid="_x0000_s92246" name="Equation" r:id="rId5" imgW="190440" imgH="164880" progId="Equation.3">
                  <p:embed/>
                </p:oleObj>
              </mc:Choice>
              <mc:Fallback>
                <p:oleObj name="Equation" r:id="rId5" imgW="190440" imgH="16488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12913" y="3057525"/>
                        <a:ext cx="369887"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166" name="Object 6"/>
          <p:cNvGraphicFramePr>
            <a:graphicFrameLocks noChangeAspect="1"/>
          </p:cNvGraphicFramePr>
          <p:nvPr/>
        </p:nvGraphicFramePr>
        <p:xfrm>
          <a:off x="1058863" y="3384550"/>
          <a:ext cx="6315075" cy="811213"/>
        </p:xfrm>
        <a:graphic>
          <a:graphicData uri="http://schemas.openxmlformats.org/presentationml/2006/ole">
            <mc:AlternateContent xmlns:mc="http://schemas.openxmlformats.org/markup-compatibility/2006">
              <mc:Choice xmlns:v="urn:schemas-microsoft-com:vml" Requires="v">
                <p:oleObj spid="_x0000_s92247" name="Equation" r:id="rId7" imgW="2882880" imgH="457200" progId="Equation.3">
                  <p:embed/>
                </p:oleObj>
              </mc:Choice>
              <mc:Fallback>
                <p:oleObj name="Equation" r:id="rId7" imgW="2882880" imgH="4572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58863" y="3384550"/>
                        <a:ext cx="6315075" cy="811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167" name="Text Box 7"/>
          <p:cNvSpPr txBox="1">
            <a:spLocks noChangeArrowheads="1"/>
          </p:cNvSpPr>
          <p:nvPr/>
        </p:nvSpPr>
        <p:spPr bwMode="auto">
          <a:xfrm>
            <a:off x="7943850" y="3448050"/>
            <a:ext cx="96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(3-30)</a:t>
            </a:r>
          </a:p>
        </p:txBody>
      </p:sp>
      <p:graphicFrame>
        <p:nvGraphicFramePr>
          <p:cNvPr id="92168" name="Object 8"/>
          <p:cNvGraphicFramePr>
            <a:graphicFrameLocks noChangeAspect="1"/>
          </p:cNvGraphicFramePr>
          <p:nvPr/>
        </p:nvGraphicFramePr>
        <p:xfrm>
          <a:off x="1220788" y="4189413"/>
          <a:ext cx="2616200" cy="604837"/>
        </p:xfrm>
        <a:graphic>
          <a:graphicData uri="http://schemas.openxmlformats.org/presentationml/2006/ole">
            <mc:AlternateContent xmlns:mc="http://schemas.openxmlformats.org/markup-compatibility/2006">
              <mc:Choice xmlns:v="urn:schemas-microsoft-com:vml" Requires="v">
                <p:oleObj spid="_x0000_s92248" name="Equation" r:id="rId9" imgW="1473120" imgH="419040" progId="Equation.3">
                  <p:embed/>
                </p:oleObj>
              </mc:Choice>
              <mc:Fallback>
                <p:oleObj name="Equation" r:id="rId9" imgW="1473120" imgH="419040"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20788" y="4189413"/>
                        <a:ext cx="2616200" cy="604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169" name="Object 9"/>
          <p:cNvGraphicFramePr>
            <a:graphicFrameLocks noChangeAspect="1"/>
          </p:cNvGraphicFramePr>
          <p:nvPr/>
        </p:nvGraphicFramePr>
        <p:xfrm>
          <a:off x="7516813" y="4662488"/>
          <a:ext cx="1577975" cy="457200"/>
        </p:xfrm>
        <a:graphic>
          <a:graphicData uri="http://schemas.openxmlformats.org/presentationml/2006/ole">
            <mc:AlternateContent xmlns:mc="http://schemas.openxmlformats.org/markup-compatibility/2006">
              <mc:Choice xmlns:v="urn:schemas-microsoft-com:vml" Requires="v">
                <p:oleObj spid="_x0000_s92249" name="Equation" r:id="rId11" imgW="888840" imgH="228600" progId="Equation.3">
                  <p:embed/>
                </p:oleObj>
              </mc:Choice>
              <mc:Fallback>
                <p:oleObj name="Equation" r:id="rId11" imgW="888840" imgH="2286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16813" y="4662488"/>
                        <a:ext cx="157797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2190" name="Group 30"/>
          <p:cNvGrpSpPr>
            <a:grpSpLocks/>
          </p:cNvGrpSpPr>
          <p:nvPr/>
        </p:nvGrpSpPr>
        <p:grpSpPr bwMode="auto">
          <a:xfrm>
            <a:off x="4502150" y="5192713"/>
            <a:ext cx="3544888" cy="1536700"/>
            <a:chOff x="2278" y="3271"/>
            <a:chExt cx="2233" cy="968"/>
          </a:xfrm>
        </p:grpSpPr>
        <p:sp>
          <p:nvSpPr>
            <p:cNvPr id="92170" name="Line 10"/>
            <p:cNvSpPr>
              <a:spLocks noChangeShapeType="1"/>
            </p:cNvSpPr>
            <p:nvPr/>
          </p:nvSpPr>
          <p:spPr bwMode="auto">
            <a:xfrm>
              <a:off x="2278" y="3872"/>
              <a:ext cx="209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2171" name="Line 11"/>
            <p:cNvSpPr>
              <a:spLocks noChangeShapeType="1"/>
            </p:cNvSpPr>
            <p:nvPr/>
          </p:nvSpPr>
          <p:spPr bwMode="auto">
            <a:xfrm flipH="1" flipV="1">
              <a:off x="2946" y="3322"/>
              <a:ext cx="0" cy="64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nvGrpSpPr>
            <p:cNvPr id="92183" name="Group 23"/>
            <p:cNvGrpSpPr>
              <a:grpSpLocks/>
            </p:cNvGrpSpPr>
            <p:nvPr/>
          </p:nvGrpSpPr>
          <p:grpSpPr bwMode="auto">
            <a:xfrm>
              <a:off x="2447" y="3513"/>
              <a:ext cx="1670" cy="328"/>
              <a:chOff x="2957" y="3328"/>
              <a:chExt cx="2412" cy="398"/>
            </a:xfrm>
          </p:grpSpPr>
          <p:sp>
            <p:nvSpPr>
              <p:cNvPr id="92180" name="Freeform 20"/>
              <p:cNvSpPr>
                <a:spLocks/>
              </p:cNvSpPr>
              <p:nvPr/>
            </p:nvSpPr>
            <p:spPr bwMode="auto">
              <a:xfrm>
                <a:off x="2957" y="3328"/>
                <a:ext cx="1216" cy="397"/>
              </a:xfrm>
              <a:custGeom>
                <a:avLst/>
                <a:gdLst>
                  <a:gd name="T0" fmla="*/ 0 w 1216"/>
                  <a:gd name="T1" fmla="*/ 397 h 397"/>
                  <a:gd name="T2" fmla="*/ 416 w 1216"/>
                  <a:gd name="T3" fmla="*/ 378 h 397"/>
                  <a:gd name="T4" fmla="*/ 685 w 1216"/>
                  <a:gd name="T5" fmla="*/ 314 h 397"/>
                  <a:gd name="T6" fmla="*/ 953 w 1216"/>
                  <a:gd name="T7" fmla="*/ 115 h 397"/>
                  <a:gd name="T8" fmla="*/ 1043 w 1216"/>
                  <a:gd name="T9" fmla="*/ 45 h 397"/>
                  <a:gd name="T10" fmla="*/ 1126 w 1216"/>
                  <a:gd name="T11" fmla="*/ 13 h 397"/>
                  <a:gd name="T12" fmla="*/ 1216 w 1216"/>
                  <a:gd name="T13" fmla="*/ 0 h 397"/>
                </a:gdLst>
                <a:ahLst/>
                <a:cxnLst>
                  <a:cxn ang="0">
                    <a:pos x="T0" y="T1"/>
                  </a:cxn>
                  <a:cxn ang="0">
                    <a:pos x="T2" y="T3"/>
                  </a:cxn>
                  <a:cxn ang="0">
                    <a:pos x="T4" y="T5"/>
                  </a:cxn>
                  <a:cxn ang="0">
                    <a:pos x="T6" y="T7"/>
                  </a:cxn>
                  <a:cxn ang="0">
                    <a:pos x="T8" y="T9"/>
                  </a:cxn>
                  <a:cxn ang="0">
                    <a:pos x="T10" y="T11"/>
                  </a:cxn>
                  <a:cxn ang="0">
                    <a:pos x="T12" y="T13"/>
                  </a:cxn>
                </a:cxnLst>
                <a:rect l="0" t="0" r="r" b="b"/>
                <a:pathLst>
                  <a:path w="1216" h="397">
                    <a:moveTo>
                      <a:pt x="0" y="397"/>
                    </a:moveTo>
                    <a:cubicBezTo>
                      <a:pt x="151" y="394"/>
                      <a:pt x="302" y="392"/>
                      <a:pt x="416" y="378"/>
                    </a:cubicBezTo>
                    <a:cubicBezTo>
                      <a:pt x="530" y="364"/>
                      <a:pt x="596" y="358"/>
                      <a:pt x="685" y="314"/>
                    </a:cubicBezTo>
                    <a:cubicBezTo>
                      <a:pt x="774" y="270"/>
                      <a:pt x="893" y="160"/>
                      <a:pt x="953" y="115"/>
                    </a:cubicBezTo>
                    <a:cubicBezTo>
                      <a:pt x="1013" y="70"/>
                      <a:pt x="1014" y="62"/>
                      <a:pt x="1043" y="45"/>
                    </a:cubicBezTo>
                    <a:cubicBezTo>
                      <a:pt x="1072" y="28"/>
                      <a:pt x="1097" y="20"/>
                      <a:pt x="1126" y="13"/>
                    </a:cubicBezTo>
                    <a:cubicBezTo>
                      <a:pt x="1155" y="6"/>
                      <a:pt x="1201" y="2"/>
                      <a:pt x="1216" y="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2182" name="Freeform 22"/>
              <p:cNvSpPr>
                <a:spLocks/>
              </p:cNvSpPr>
              <p:nvPr/>
            </p:nvSpPr>
            <p:spPr bwMode="auto">
              <a:xfrm flipH="1">
                <a:off x="4153" y="3329"/>
                <a:ext cx="1216" cy="397"/>
              </a:xfrm>
              <a:custGeom>
                <a:avLst/>
                <a:gdLst>
                  <a:gd name="T0" fmla="*/ 0 w 1216"/>
                  <a:gd name="T1" fmla="*/ 397 h 397"/>
                  <a:gd name="T2" fmla="*/ 416 w 1216"/>
                  <a:gd name="T3" fmla="*/ 378 h 397"/>
                  <a:gd name="T4" fmla="*/ 685 w 1216"/>
                  <a:gd name="T5" fmla="*/ 314 h 397"/>
                  <a:gd name="T6" fmla="*/ 953 w 1216"/>
                  <a:gd name="T7" fmla="*/ 115 h 397"/>
                  <a:gd name="T8" fmla="*/ 1043 w 1216"/>
                  <a:gd name="T9" fmla="*/ 45 h 397"/>
                  <a:gd name="T10" fmla="*/ 1126 w 1216"/>
                  <a:gd name="T11" fmla="*/ 13 h 397"/>
                  <a:gd name="T12" fmla="*/ 1216 w 1216"/>
                  <a:gd name="T13" fmla="*/ 0 h 397"/>
                </a:gdLst>
                <a:ahLst/>
                <a:cxnLst>
                  <a:cxn ang="0">
                    <a:pos x="T0" y="T1"/>
                  </a:cxn>
                  <a:cxn ang="0">
                    <a:pos x="T2" y="T3"/>
                  </a:cxn>
                  <a:cxn ang="0">
                    <a:pos x="T4" y="T5"/>
                  </a:cxn>
                  <a:cxn ang="0">
                    <a:pos x="T6" y="T7"/>
                  </a:cxn>
                  <a:cxn ang="0">
                    <a:pos x="T8" y="T9"/>
                  </a:cxn>
                  <a:cxn ang="0">
                    <a:pos x="T10" y="T11"/>
                  </a:cxn>
                  <a:cxn ang="0">
                    <a:pos x="T12" y="T13"/>
                  </a:cxn>
                </a:cxnLst>
                <a:rect l="0" t="0" r="r" b="b"/>
                <a:pathLst>
                  <a:path w="1216" h="397">
                    <a:moveTo>
                      <a:pt x="0" y="397"/>
                    </a:moveTo>
                    <a:cubicBezTo>
                      <a:pt x="151" y="394"/>
                      <a:pt x="302" y="392"/>
                      <a:pt x="416" y="378"/>
                    </a:cubicBezTo>
                    <a:cubicBezTo>
                      <a:pt x="530" y="364"/>
                      <a:pt x="596" y="358"/>
                      <a:pt x="685" y="314"/>
                    </a:cubicBezTo>
                    <a:cubicBezTo>
                      <a:pt x="774" y="270"/>
                      <a:pt x="893" y="160"/>
                      <a:pt x="953" y="115"/>
                    </a:cubicBezTo>
                    <a:cubicBezTo>
                      <a:pt x="1013" y="70"/>
                      <a:pt x="1014" y="62"/>
                      <a:pt x="1043" y="45"/>
                    </a:cubicBezTo>
                    <a:cubicBezTo>
                      <a:pt x="1072" y="28"/>
                      <a:pt x="1097" y="20"/>
                      <a:pt x="1126" y="13"/>
                    </a:cubicBezTo>
                    <a:cubicBezTo>
                      <a:pt x="1155" y="6"/>
                      <a:pt x="1201" y="2"/>
                      <a:pt x="1216" y="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sp>
          <p:nvSpPr>
            <p:cNvPr id="92185" name="Line 25"/>
            <p:cNvSpPr>
              <a:spLocks noChangeShapeType="1"/>
            </p:cNvSpPr>
            <p:nvPr/>
          </p:nvSpPr>
          <p:spPr bwMode="auto">
            <a:xfrm flipV="1">
              <a:off x="3272" y="3509"/>
              <a:ext cx="0" cy="36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2186" name="Object 26"/>
            <p:cNvGraphicFramePr>
              <a:graphicFrameLocks noChangeAspect="1"/>
            </p:cNvGraphicFramePr>
            <p:nvPr/>
          </p:nvGraphicFramePr>
          <p:xfrm>
            <a:off x="2979" y="3271"/>
            <a:ext cx="300" cy="186"/>
          </p:xfrm>
          <a:graphic>
            <a:graphicData uri="http://schemas.openxmlformats.org/presentationml/2006/ole">
              <mc:AlternateContent xmlns:mc="http://schemas.openxmlformats.org/markup-compatibility/2006">
                <mc:Choice xmlns:v="urn:schemas-microsoft-com:vml" Requires="v">
                  <p:oleObj spid="_x0000_s92250" name="Equation" r:id="rId13" imgW="406080" imgH="215640" progId="Equation.3">
                    <p:embed/>
                  </p:oleObj>
                </mc:Choice>
                <mc:Fallback>
                  <p:oleObj name="Equation" r:id="rId13" imgW="406080" imgH="215640" progId="Equation.3">
                    <p:embed/>
                    <p:pic>
                      <p:nvPicPr>
                        <p:cNvPr id="0" name="Object 2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79" y="3271"/>
                          <a:ext cx="300" cy="1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187" name="Object 27"/>
            <p:cNvGraphicFramePr>
              <a:graphicFrameLocks noChangeAspect="1"/>
            </p:cNvGraphicFramePr>
            <p:nvPr/>
          </p:nvGraphicFramePr>
          <p:xfrm>
            <a:off x="4418" y="3815"/>
            <a:ext cx="93" cy="121"/>
          </p:xfrm>
          <a:graphic>
            <a:graphicData uri="http://schemas.openxmlformats.org/presentationml/2006/ole">
              <mc:AlternateContent xmlns:mc="http://schemas.openxmlformats.org/markup-compatibility/2006">
                <mc:Choice xmlns:v="urn:schemas-microsoft-com:vml" Requires="v">
                  <p:oleObj spid="_x0000_s92251" name="Equation" r:id="rId15" imgW="126720" imgH="139680" progId="Equation.3">
                    <p:embed/>
                  </p:oleObj>
                </mc:Choice>
                <mc:Fallback>
                  <p:oleObj name="Equation" r:id="rId15" imgW="126720" imgH="139680" progId="Equation.3">
                    <p:embed/>
                    <p:pic>
                      <p:nvPicPr>
                        <p:cNvPr id="0" name="Object 2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18" y="3815"/>
                          <a:ext cx="93" cy="1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188" name="Object 28"/>
            <p:cNvGraphicFramePr>
              <a:graphicFrameLocks noChangeAspect="1"/>
            </p:cNvGraphicFramePr>
            <p:nvPr/>
          </p:nvGraphicFramePr>
          <p:xfrm>
            <a:off x="3220" y="3894"/>
            <a:ext cx="112" cy="142"/>
          </p:xfrm>
          <a:graphic>
            <a:graphicData uri="http://schemas.openxmlformats.org/presentationml/2006/ole">
              <mc:AlternateContent xmlns:mc="http://schemas.openxmlformats.org/markup-compatibility/2006">
                <mc:Choice xmlns:v="urn:schemas-microsoft-com:vml" Requires="v">
                  <p:oleObj spid="_x0000_s92252" name="Equation" r:id="rId17" imgW="152280" imgH="164880" progId="Equation.3">
                    <p:embed/>
                  </p:oleObj>
                </mc:Choice>
                <mc:Fallback>
                  <p:oleObj name="Equation" r:id="rId17" imgW="152280" imgH="164880" progId="Equation.3">
                    <p:embed/>
                    <p:pic>
                      <p:nvPicPr>
                        <p:cNvPr id="0" name="Object 2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220" y="3894"/>
                          <a:ext cx="112" cy="1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189" name="Text Box 29"/>
            <p:cNvSpPr txBox="1">
              <a:spLocks noChangeArrowheads="1"/>
            </p:cNvSpPr>
            <p:nvPr/>
          </p:nvSpPr>
          <p:spPr bwMode="auto">
            <a:xfrm>
              <a:off x="3016" y="4008"/>
              <a:ext cx="5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3.7</a:t>
              </a:r>
              <a:endParaRPr lang="en-US" altLang="tr-TR"/>
            </a:p>
          </p:txBody>
        </p:sp>
      </p:grpSp>
      <p:graphicFrame>
        <p:nvGraphicFramePr>
          <p:cNvPr id="92191" name="Object 31"/>
          <p:cNvGraphicFramePr>
            <a:graphicFrameLocks noChangeAspect="1"/>
          </p:cNvGraphicFramePr>
          <p:nvPr/>
        </p:nvGraphicFramePr>
        <p:xfrm>
          <a:off x="5459413" y="3554413"/>
          <a:ext cx="150812" cy="163512"/>
        </p:xfrm>
        <a:graphic>
          <a:graphicData uri="http://schemas.openxmlformats.org/presentationml/2006/ole">
            <mc:AlternateContent xmlns:mc="http://schemas.openxmlformats.org/markup-compatibility/2006">
              <mc:Choice xmlns:v="urn:schemas-microsoft-com:vml" Requires="v">
                <p:oleObj spid="_x0000_s92253" name="Equation" r:id="rId19" imgW="152280" imgH="164880" progId="Equation.3">
                  <p:embed/>
                </p:oleObj>
              </mc:Choice>
              <mc:Fallback>
                <p:oleObj name="Equation" r:id="rId19" imgW="152280" imgH="164880" progId="Equation.3">
                  <p:embed/>
                  <p:pic>
                    <p:nvPicPr>
                      <p:cNvPr id="0" name="Object 3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459413" y="3554413"/>
                        <a:ext cx="150812" cy="16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193" name="Object 33"/>
          <p:cNvGraphicFramePr>
            <a:graphicFrameLocks noChangeAspect="1"/>
          </p:cNvGraphicFramePr>
          <p:nvPr/>
        </p:nvGraphicFramePr>
        <p:xfrm>
          <a:off x="7342188" y="4211638"/>
          <a:ext cx="719137" cy="428625"/>
        </p:xfrm>
        <a:graphic>
          <a:graphicData uri="http://schemas.openxmlformats.org/presentationml/2006/ole">
            <mc:AlternateContent xmlns:mc="http://schemas.openxmlformats.org/markup-compatibility/2006">
              <mc:Choice xmlns:v="urn:schemas-microsoft-com:vml" Requires="v">
                <p:oleObj spid="_x0000_s92254" name="Equation" r:id="rId21" imgW="406080" imgH="215640" progId="Equation.3">
                  <p:embed/>
                </p:oleObj>
              </mc:Choice>
              <mc:Fallback>
                <p:oleObj name="Equation" r:id="rId21" imgW="406080" imgH="215640" progId="Equation.3">
                  <p:embed/>
                  <p:pic>
                    <p:nvPicPr>
                      <p:cNvPr id="0" name="Object 3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342188" y="4211638"/>
                        <a:ext cx="719137"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194" name="Object 34"/>
          <p:cNvGraphicFramePr>
            <a:graphicFrameLocks noChangeAspect="1"/>
          </p:cNvGraphicFramePr>
          <p:nvPr/>
        </p:nvGraphicFramePr>
        <p:xfrm>
          <a:off x="4281488" y="4757738"/>
          <a:ext cx="292100" cy="322262"/>
        </p:xfrm>
        <a:graphic>
          <a:graphicData uri="http://schemas.openxmlformats.org/presentationml/2006/ole">
            <mc:AlternateContent xmlns:mc="http://schemas.openxmlformats.org/markup-compatibility/2006">
              <mc:Choice xmlns:v="urn:schemas-microsoft-com:vml" Requires="v">
                <p:oleObj spid="_x0000_s92255" name="Equation" r:id="rId23" imgW="152280" imgH="164880" progId="Equation.3">
                  <p:embed/>
                </p:oleObj>
              </mc:Choice>
              <mc:Fallback>
                <p:oleObj name="Equation" r:id="rId23" imgW="152280" imgH="164880" progId="Equation.3">
                  <p:embed/>
                  <p:pic>
                    <p:nvPicPr>
                      <p:cNvPr id="0" name="Object 3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281488" y="4757738"/>
                        <a:ext cx="292100"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195" name="Object 35"/>
          <p:cNvGraphicFramePr>
            <a:graphicFrameLocks noChangeAspect="1"/>
          </p:cNvGraphicFramePr>
          <p:nvPr/>
        </p:nvGraphicFramePr>
        <p:xfrm>
          <a:off x="5265738" y="4633913"/>
          <a:ext cx="488950" cy="422275"/>
        </p:xfrm>
        <a:graphic>
          <a:graphicData uri="http://schemas.openxmlformats.org/presentationml/2006/ole">
            <mc:AlternateContent xmlns:mc="http://schemas.openxmlformats.org/markup-compatibility/2006">
              <mc:Choice xmlns:v="urn:schemas-microsoft-com:vml" Requires="v">
                <p:oleObj spid="_x0000_s92256" name="Equation" r:id="rId24" imgW="253800" imgH="215640" progId="Equation.3">
                  <p:embed/>
                </p:oleObj>
              </mc:Choice>
              <mc:Fallback>
                <p:oleObj name="Equation" r:id="rId24" imgW="253800" imgH="215640" progId="Equation.3">
                  <p:embed/>
                  <p:pic>
                    <p:nvPicPr>
                      <p:cNvPr id="0" name="Object 35"/>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265738" y="4633913"/>
                        <a:ext cx="488950"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196" name="Text Box 36"/>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2"/>
          <p:cNvSpPr>
            <a:spLocks noGrp="1"/>
          </p:cNvSpPr>
          <p:nvPr>
            <p:ph type="sldNum" sz="quarter" idx="11"/>
          </p:nvPr>
        </p:nvSpPr>
        <p:spPr/>
        <p:txBody>
          <a:bodyPr/>
          <a:lstStyle/>
          <a:p>
            <a:fld id="{20B36FB9-C6FF-409C-9AC0-A21AA9E54FE8}" type="slidenum">
              <a:rPr lang="en-US" altLang="tr-TR"/>
              <a:pPr/>
              <a:t>17</a:t>
            </a:fld>
            <a:endParaRPr lang="en-US" altLang="tr-TR"/>
          </a:p>
        </p:txBody>
      </p:sp>
      <p:sp>
        <p:nvSpPr>
          <p:cNvPr id="93186" name="Text Box 2"/>
          <p:cNvSpPr txBox="1">
            <a:spLocks noChangeArrowheads="1"/>
          </p:cNvSpPr>
          <p:nvPr/>
        </p:nvSpPr>
        <p:spPr bwMode="auto">
          <a:xfrm>
            <a:off x="157163" y="198438"/>
            <a:ext cx="86995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tr-TR" sz="2800"/>
              <a:t>2. Uniform:    </a:t>
            </a:r>
            <a:r>
              <a:rPr lang="en-US" altLang="tr-TR" sz="2800">
                <a:sym typeface="Symbol" panose="05050102010706020507" pitchFamily="18" charset="2"/>
              </a:rPr>
              <a:t></a:t>
            </a:r>
            <a:r>
              <a:rPr lang="en-US" altLang="tr-TR" sz="2800"/>
              <a:t>                      if  (Fig. 3.8)</a:t>
            </a:r>
          </a:p>
        </p:txBody>
      </p:sp>
      <p:graphicFrame>
        <p:nvGraphicFramePr>
          <p:cNvPr id="93188" name="Object 4"/>
          <p:cNvGraphicFramePr>
            <a:graphicFrameLocks noChangeAspect="1"/>
          </p:cNvGraphicFramePr>
          <p:nvPr/>
        </p:nvGraphicFramePr>
        <p:xfrm>
          <a:off x="1978025" y="317500"/>
          <a:ext cx="2276475" cy="403225"/>
        </p:xfrm>
        <a:graphic>
          <a:graphicData uri="http://schemas.openxmlformats.org/presentationml/2006/ole">
            <mc:AlternateContent xmlns:mc="http://schemas.openxmlformats.org/markup-compatibility/2006">
              <mc:Choice xmlns:v="urn:schemas-microsoft-com:vml" Requires="v">
                <p:oleObj spid="_x0000_s93268" name="Equation" r:id="rId3" imgW="1282680" imgH="203040" progId="Equation.3">
                  <p:embed/>
                </p:oleObj>
              </mc:Choice>
              <mc:Fallback>
                <p:oleObj name="Equation" r:id="rId3" imgW="1282680" imgH="203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8025" y="317500"/>
                        <a:ext cx="227647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89" name="Object 5"/>
          <p:cNvGraphicFramePr>
            <a:graphicFrameLocks noChangeAspect="1"/>
          </p:cNvGraphicFramePr>
          <p:nvPr/>
        </p:nvGraphicFramePr>
        <p:xfrm>
          <a:off x="1833563" y="857250"/>
          <a:ext cx="3727450" cy="1036638"/>
        </p:xfrm>
        <a:graphic>
          <a:graphicData uri="http://schemas.openxmlformats.org/presentationml/2006/ole">
            <mc:AlternateContent xmlns:mc="http://schemas.openxmlformats.org/markup-compatibility/2006">
              <mc:Choice xmlns:v="urn:schemas-microsoft-com:vml" Requires="v">
                <p:oleObj spid="_x0000_s93269" name="Equation" r:id="rId5" imgW="1701720" imgH="583920" progId="Equation.3">
                  <p:embed/>
                </p:oleObj>
              </mc:Choice>
              <mc:Fallback>
                <p:oleObj name="Equation" r:id="rId5" imgW="1701720" imgH="58392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3563" y="857250"/>
                        <a:ext cx="3727450" cy="1036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3190" name="Text Box 6"/>
          <p:cNvSpPr txBox="1">
            <a:spLocks noChangeArrowheads="1"/>
          </p:cNvSpPr>
          <p:nvPr/>
        </p:nvSpPr>
        <p:spPr bwMode="auto">
          <a:xfrm>
            <a:off x="7845425" y="955675"/>
            <a:ext cx="952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(3.31)</a:t>
            </a:r>
          </a:p>
        </p:txBody>
      </p:sp>
      <p:grpSp>
        <p:nvGrpSpPr>
          <p:cNvPr id="93203" name="Group 19"/>
          <p:cNvGrpSpPr>
            <a:grpSpLocks/>
          </p:cNvGrpSpPr>
          <p:nvPr/>
        </p:nvGrpSpPr>
        <p:grpSpPr bwMode="auto">
          <a:xfrm>
            <a:off x="679450" y="4603750"/>
            <a:ext cx="3503613" cy="1509713"/>
            <a:chOff x="1555" y="1623"/>
            <a:chExt cx="2207" cy="951"/>
          </a:xfrm>
        </p:grpSpPr>
        <p:sp>
          <p:nvSpPr>
            <p:cNvPr id="93191" name="Line 7"/>
            <p:cNvSpPr>
              <a:spLocks noChangeShapeType="1"/>
            </p:cNvSpPr>
            <p:nvPr/>
          </p:nvSpPr>
          <p:spPr bwMode="auto">
            <a:xfrm>
              <a:off x="1555" y="2157"/>
              <a:ext cx="204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3192" name="Line 8"/>
            <p:cNvSpPr>
              <a:spLocks noChangeShapeType="1"/>
            </p:cNvSpPr>
            <p:nvPr/>
          </p:nvSpPr>
          <p:spPr bwMode="auto">
            <a:xfrm flipV="1">
              <a:off x="1997" y="1651"/>
              <a:ext cx="0" cy="64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3193" name="Line 9"/>
            <p:cNvSpPr>
              <a:spLocks noChangeShapeType="1"/>
            </p:cNvSpPr>
            <p:nvPr/>
          </p:nvSpPr>
          <p:spPr bwMode="auto">
            <a:xfrm flipV="1">
              <a:off x="2374" y="1920"/>
              <a:ext cx="0" cy="23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3194" name="Line 10"/>
            <p:cNvSpPr>
              <a:spLocks noChangeShapeType="1"/>
            </p:cNvSpPr>
            <p:nvPr/>
          </p:nvSpPr>
          <p:spPr bwMode="auto">
            <a:xfrm>
              <a:off x="2374" y="1920"/>
              <a:ext cx="50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3195" name="Line 11"/>
            <p:cNvSpPr>
              <a:spLocks noChangeShapeType="1"/>
            </p:cNvSpPr>
            <p:nvPr/>
          </p:nvSpPr>
          <p:spPr bwMode="auto">
            <a:xfrm flipV="1">
              <a:off x="2872" y="1920"/>
              <a:ext cx="0" cy="23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3196" name="Object 12"/>
            <p:cNvGraphicFramePr>
              <a:graphicFrameLocks noChangeAspect="1"/>
            </p:cNvGraphicFramePr>
            <p:nvPr/>
          </p:nvGraphicFramePr>
          <p:xfrm>
            <a:off x="2030" y="1623"/>
            <a:ext cx="318" cy="180"/>
          </p:xfrm>
          <a:graphic>
            <a:graphicData uri="http://schemas.openxmlformats.org/presentationml/2006/ole">
              <mc:AlternateContent xmlns:mc="http://schemas.openxmlformats.org/markup-compatibility/2006">
                <mc:Choice xmlns:v="urn:schemas-microsoft-com:vml" Requires="v">
                  <p:oleObj spid="_x0000_s93270" name="Equation" r:id="rId7" imgW="406080" imgH="215640" progId="Equation.3">
                    <p:embed/>
                  </p:oleObj>
                </mc:Choice>
                <mc:Fallback>
                  <p:oleObj name="Equation" r:id="rId7" imgW="406080" imgH="215640" progId="Equation.3">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30" y="1623"/>
                          <a:ext cx="318" cy="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7" name="Object 13"/>
            <p:cNvGraphicFramePr>
              <a:graphicFrameLocks noChangeAspect="1"/>
            </p:cNvGraphicFramePr>
            <p:nvPr/>
          </p:nvGraphicFramePr>
          <p:xfrm>
            <a:off x="3626" y="2101"/>
            <a:ext cx="136" cy="132"/>
          </p:xfrm>
          <a:graphic>
            <a:graphicData uri="http://schemas.openxmlformats.org/presentationml/2006/ole">
              <mc:AlternateContent xmlns:mc="http://schemas.openxmlformats.org/markup-compatibility/2006">
                <mc:Choice xmlns:v="urn:schemas-microsoft-com:vml" Requires="v">
                  <p:oleObj spid="_x0000_s93271" name="Equation" r:id="rId9" imgW="126720" imgH="139680" progId="Equation.3">
                    <p:embed/>
                  </p:oleObj>
                </mc:Choice>
                <mc:Fallback>
                  <p:oleObj name="Equation" r:id="rId9" imgW="126720" imgH="139680" progId="Equation.3">
                    <p:embed/>
                    <p:pic>
                      <p:nvPicPr>
                        <p:cNvPr id="0"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26" y="2101"/>
                          <a:ext cx="136" cy="1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8" name="Object 14"/>
            <p:cNvGraphicFramePr>
              <a:graphicFrameLocks noChangeAspect="1"/>
            </p:cNvGraphicFramePr>
            <p:nvPr/>
          </p:nvGraphicFramePr>
          <p:xfrm>
            <a:off x="2314" y="2197"/>
            <a:ext cx="136" cy="132"/>
          </p:xfrm>
          <a:graphic>
            <a:graphicData uri="http://schemas.openxmlformats.org/presentationml/2006/ole">
              <mc:AlternateContent xmlns:mc="http://schemas.openxmlformats.org/markup-compatibility/2006">
                <mc:Choice xmlns:v="urn:schemas-microsoft-com:vml" Requires="v">
                  <p:oleObj spid="_x0000_s93272" name="Equation" r:id="rId11" imgW="126720" imgH="139680" progId="Equation.3">
                    <p:embed/>
                  </p:oleObj>
                </mc:Choice>
                <mc:Fallback>
                  <p:oleObj name="Equation" r:id="rId11" imgW="126720" imgH="139680" progId="Equation.3">
                    <p:embed/>
                    <p:pic>
                      <p:nvPicPr>
                        <p:cNvPr id="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14" y="2197"/>
                          <a:ext cx="136" cy="1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9" name="Object 15"/>
            <p:cNvGraphicFramePr>
              <a:graphicFrameLocks noChangeAspect="1"/>
            </p:cNvGraphicFramePr>
            <p:nvPr/>
          </p:nvGraphicFramePr>
          <p:xfrm>
            <a:off x="2823" y="2173"/>
            <a:ext cx="136" cy="167"/>
          </p:xfrm>
          <a:graphic>
            <a:graphicData uri="http://schemas.openxmlformats.org/presentationml/2006/ole">
              <mc:AlternateContent xmlns:mc="http://schemas.openxmlformats.org/markup-compatibility/2006">
                <mc:Choice xmlns:v="urn:schemas-microsoft-com:vml" Requires="v">
                  <p:oleObj spid="_x0000_s93273" name="Equation" r:id="rId13" imgW="126720" imgH="177480" progId="Equation.3">
                    <p:embed/>
                  </p:oleObj>
                </mc:Choice>
                <mc:Fallback>
                  <p:oleObj name="Equation" r:id="rId13" imgW="126720" imgH="177480" progId="Equation.3">
                    <p:embed/>
                    <p:pic>
                      <p:nvPicPr>
                        <p:cNvPr id="0" name="Object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23" y="2173"/>
                          <a:ext cx="136" cy="1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200" name="Object 16"/>
            <p:cNvGraphicFramePr>
              <a:graphicFrameLocks noChangeAspect="1"/>
            </p:cNvGraphicFramePr>
            <p:nvPr/>
          </p:nvGraphicFramePr>
          <p:xfrm>
            <a:off x="1563" y="1766"/>
            <a:ext cx="342" cy="313"/>
          </p:xfrm>
          <a:graphic>
            <a:graphicData uri="http://schemas.openxmlformats.org/presentationml/2006/ole">
              <mc:AlternateContent xmlns:mc="http://schemas.openxmlformats.org/markup-compatibility/2006">
                <mc:Choice xmlns:v="urn:schemas-microsoft-com:vml" Requires="v">
                  <p:oleObj spid="_x0000_s93274" name="Equation" r:id="rId15" imgW="368280" imgH="393480" progId="Equation.3">
                    <p:embed/>
                  </p:oleObj>
                </mc:Choice>
                <mc:Fallback>
                  <p:oleObj name="Equation" r:id="rId15" imgW="368280" imgH="393480" progId="Equation.3">
                    <p:embed/>
                    <p:pic>
                      <p:nvPicPr>
                        <p:cNvPr id="0" name="Object 1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63" y="1766"/>
                          <a:ext cx="342" cy="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3201" name="Line 17"/>
            <p:cNvSpPr>
              <a:spLocks noChangeShapeType="1"/>
            </p:cNvSpPr>
            <p:nvPr/>
          </p:nvSpPr>
          <p:spPr bwMode="auto">
            <a:xfrm>
              <a:off x="2003" y="1926"/>
              <a:ext cx="371"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3202" name="Text Box 18"/>
            <p:cNvSpPr txBox="1">
              <a:spLocks noChangeArrowheads="1"/>
            </p:cNvSpPr>
            <p:nvPr/>
          </p:nvSpPr>
          <p:spPr bwMode="auto">
            <a:xfrm>
              <a:off x="2046" y="2343"/>
              <a:ext cx="5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3.8</a:t>
              </a:r>
              <a:endParaRPr lang="en-US" altLang="tr-TR"/>
            </a:p>
          </p:txBody>
        </p:sp>
      </p:grpSp>
      <p:sp>
        <p:nvSpPr>
          <p:cNvPr id="93204" name="Text Box 20"/>
          <p:cNvSpPr txBox="1">
            <a:spLocks noChangeArrowheads="1"/>
          </p:cNvSpPr>
          <p:nvPr/>
        </p:nvSpPr>
        <p:spPr bwMode="auto">
          <a:xfrm>
            <a:off x="134938" y="2057400"/>
            <a:ext cx="86995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tr-TR" sz="2800"/>
              <a:t>3. Exponential:    </a:t>
            </a:r>
            <a:r>
              <a:rPr lang="en-US" altLang="tr-TR" sz="2800">
                <a:sym typeface="Symbol" panose="05050102010706020507" pitchFamily="18" charset="2"/>
              </a:rPr>
              <a:t></a:t>
            </a:r>
            <a:r>
              <a:rPr lang="en-US" altLang="tr-TR" sz="2800"/>
              <a:t>         if  (Fig. 3.9)</a:t>
            </a:r>
          </a:p>
        </p:txBody>
      </p:sp>
      <p:graphicFrame>
        <p:nvGraphicFramePr>
          <p:cNvPr id="93205" name="Object 21"/>
          <p:cNvGraphicFramePr>
            <a:graphicFrameLocks noChangeAspect="1"/>
          </p:cNvGraphicFramePr>
          <p:nvPr/>
        </p:nvGraphicFramePr>
        <p:xfrm>
          <a:off x="2428875" y="2165350"/>
          <a:ext cx="1192213" cy="403225"/>
        </p:xfrm>
        <a:graphic>
          <a:graphicData uri="http://schemas.openxmlformats.org/presentationml/2006/ole">
            <mc:AlternateContent xmlns:mc="http://schemas.openxmlformats.org/markup-compatibility/2006">
              <mc:Choice xmlns:v="urn:schemas-microsoft-com:vml" Requires="v">
                <p:oleObj spid="_x0000_s93275" name="Equation" r:id="rId17" imgW="672840" imgH="203040" progId="Equation.3">
                  <p:embed/>
                </p:oleObj>
              </mc:Choice>
              <mc:Fallback>
                <p:oleObj name="Equation" r:id="rId17" imgW="672840" imgH="203040" progId="Equation.3">
                  <p:embed/>
                  <p:pic>
                    <p:nvPicPr>
                      <p:cNvPr id="0" name="Object 2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428875" y="2165350"/>
                        <a:ext cx="1192213"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206" name="Object 22"/>
          <p:cNvGraphicFramePr>
            <a:graphicFrameLocks noChangeAspect="1"/>
          </p:cNvGraphicFramePr>
          <p:nvPr/>
        </p:nvGraphicFramePr>
        <p:xfrm>
          <a:off x="1933575" y="2727325"/>
          <a:ext cx="3421063" cy="1036638"/>
        </p:xfrm>
        <a:graphic>
          <a:graphicData uri="http://schemas.openxmlformats.org/presentationml/2006/ole">
            <mc:AlternateContent xmlns:mc="http://schemas.openxmlformats.org/markup-compatibility/2006">
              <mc:Choice xmlns:v="urn:schemas-microsoft-com:vml" Requires="v">
                <p:oleObj spid="_x0000_s93276" name="Equation" r:id="rId19" imgW="1562040" imgH="583920" progId="Equation.3">
                  <p:embed/>
                </p:oleObj>
              </mc:Choice>
              <mc:Fallback>
                <p:oleObj name="Equation" r:id="rId19" imgW="1562040" imgH="583920" progId="Equation.3">
                  <p:embed/>
                  <p:pic>
                    <p:nvPicPr>
                      <p:cNvPr id="0" name="Object 2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933575" y="2727325"/>
                        <a:ext cx="3421063" cy="1036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3207" name="Text Box 23"/>
          <p:cNvSpPr txBox="1">
            <a:spLocks noChangeArrowheads="1"/>
          </p:cNvSpPr>
          <p:nvPr/>
        </p:nvSpPr>
        <p:spPr bwMode="auto">
          <a:xfrm>
            <a:off x="7886700" y="3019425"/>
            <a:ext cx="96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(3-32)</a:t>
            </a:r>
          </a:p>
        </p:txBody>
      </p:sp>
      <p:grpSp>
        <p:nvGrpSpPr>
          <p:cNvPr id="93222" name="Group 38"/>
          <p:cNvGrpSpPr>
            <a:grpSpLocks/>
          </p:cNvGrpSpPr>
          <p:nvPr/>
        </p:nvGrpSpPr>
        <p:grpSpPr bwMode="auto">
          <a:xfrm>
            <a:off x="4737100" y="4600575"/>
            <a:ext cx="2932113" cy="1509713"/>
            <a:chOff x="2984" y="2898"/>
            <a:chExt cx="1847" cy="951"/>
          </a:xfrm>
        </p:grpSpPr>
        <p:sp>
          <p:nvSpPr>
            <p:cNvPr id="93209" name="Line 25"/>
            <p:cNvSpPr>
              <a:spLocks noChangeShapeType="1"/>
            </p:cNvSpPr>
            <p:nvPr/>
          </p:nvSpPr>
          <p:spPr bwMode="auto">
            <a:xfrm flipV="1">
              <a:off x="2984" y="3431"/>
              <a:ext cx="1703" cy="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3210" name="Line 26"/>
            <p:cNvSpPr>
              <a:spLocks noChangeShapeType="1"/>
            </p:cNvSpPr>
            <p:nvPr/>
          </p:nvSpPr>
          <p:spPr bwMode="auto">
            <a:xfrm flipV="1">
              <a:off x="3426" y="2926"/>
              <a:ext cx="0" cy="64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3214" name="Object 30"/>
            <p:cNvGraphicFramePr>
              <a:graphicFrameLocks noChangeAspect="1"/>
            </p:cNvGraphicFramePr>
            <p:nvPr/>
          </p:nvGraphicFramePr>
          <p:xfrm>
            <a:off x="3459" y="2898"/>
            <a:ext cx="318" cy="180"/>
          </p:xfrm>
          <a:graphic>
            <a:graphicData uri="http://schemas.openxmlformats.org/presentationml/2006/ole">
              <mc:AlternateContent xmlns:mc="http://schemas.openxmlformats.org/markup-compatibility/2006">
                <mc:Choice xmlns:v="urn:schemas-microsoft-com:vml" Requires="v">
                  <p:oleObj spid="_x0000_s93277" name="Equation" r:id="rId21" imgW="406080" imgH="215640" progId="Equation.3">
                    <p:embed/>
                  </p:oleObj>
                </mc:Choice>
                <mc:Fallback>
                  <p:oleObj name="Equation" r:id="rId21" imgW="406080" imgH="215640" progId="Equation.3">
                    <p:embed/>
                    <p:pic>
                      <p:nvPicPr>
                        <p:cNvPr id="0" name="Object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59" y="2898"/>
                          <a:ext cx="318" cy="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215" name="Object 31"/>
            <p:cNvGraphicFramePr>
              <a:graphicFrameLocks noChangeAspect="1"/>
            </p:cNvGraphicFramePr>
            <p:nvPr/>
          </p:nvGraphicFramePr>
          <p:xfrm>
            <a:off x="4695" y="3376"/>
            <a:ext cx="136" cy="132"/>
          </p:xfrm>
          <a:graphic>
            <a:graphicData uri="http://schemas.openxmlformats.org/presentationml/2006/ole">
              <mc:AlternateContent xmlns:mc="http://schemas.openxmlformats.org/markup-compatibility/2006">
                <mc:Choice xmlns:v="urn:schemas-microsoft-com:vml" Requires="v">
                  <p:oleObj spid="_x0000_s93278" name="Equation" r:id="rId22" imgW="126720" imgH="139680" progId="Equation.3">
                    <p:embed/>
                  </p:oleObj>
                </mc:Choice>
                <mc:Fallback>
                  <p:oleObj name="Equation" r:id="rId22" imgW="126720" imgH="139680" progId="Equation.3">
                    <p:embed/>
                    <p:pic>
                      <p:nvPicPr>
                        <p:cNvPr id="0" name="Object 3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95" y="3376"/>
                          <a:ext cx="136" cy="1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3220" name="Text Box 36"/>
            <p:cNvSpPr txBox="1">
              <a:spLocks noChangeArrowheads="1"/>
            </p:cNvSpPr>
            <p:nvPr/>
          </p:nvSpPr>
          <p:spPr bwMode="auto">
            <a:xfrm>
              <a:off x="3475" y="3618"/>
              <a:ext cx="5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3.9</a:t>
              </a:r>
              <a:endParaRPr lang="en-US" altLang="tr-TR"/>
            </a:p>
          </p:txBody>
        </p:sp>
        <p:sp>
          <p:nvSpPr>
            <p:cNvPr id="93221" name="Freeform 37"/>
            <p:cNvSpPr>
              <a:spLocks/>
            </p:cNvSpPr>
            <p:nvPr/>
          </p:nvSpPr>
          <p:spPr bwMode="auto">
            <a:xfrm>
              <a:off x="3424" y="3098"/>
              <a:ext cx="1037" cy="320"/>
            </a:xfrm>
            <a:custGeom>
              <a:avLst/>
              <a:gdLst>
                <a:gd name="T0" fmla="*/ 0 w 1037"/>
                <a:gd name="T1" fmla="*/ 0 h 320"/>
                <a:gd name="T2" fmla="*/ 160 w 1037"/>
                <a:gd name="T3" fmla="*/ 140 h 320"/>
                <a:gd name="T4" fmla="*/ 237 w 1037"/>
                <a:gd name="T5" fmla="*/ 198 h 320"/>
                <a:gd name="T6" fmla="*/ 333 w 1037"/>
                <a:gd name="T7" fmla="*/ 249 h 320"/>
                <a:gd name="T8" fmla="*/ 448 w 1037"/>
                <a:gd name="T9" fmla="*/ 288 h 320"/>
                <a:gd name="T10" fmla="*/ 576 w 1037"/>
                <a:gd name="T11" fmla="*/ 300 h 320"/>
                <a:gd name="T12" fmla="*/ 794 w 1037"/>
                <a:gd name="T13" fmla="*/ 313 h 320"/>
                <a:gd name="T14" fmla="*/ 1037 w 1037"/>
                <a:gd name="T15" fmla="*/ 320 h 3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37" h="320">
                  <a:moveTo>
                    <a:pt x="0" y="0"/>
                  </a:moveTo>
                  <a:cubicBezTo>
                    <a:pt x="60" y="53"/>
                    <a:pt x="121" y="107"/>
                    <a:pt x="160" y="140"/>
                  </a:cubicBezTo>
                  <a:cubicBezTo>
                    <a:pt x="199" y="173"/>
                    <a:pt x="208" y="180"/>
                    <a:pt x="237" y="198"/>
                  </a:cubicBezTo>
                  <a:cubicBezTo>
                    <a:pt x="266" y="216"/>
                    <a:pt x="298" y="234"/>
                    <a:pt x="333" y="249"/>
                  </a:cubicBezTo>
                  <a:cubicBezTo>
                    <a:pt x="368" y="264"/>
                    <a:pt x="408" y="280"/>
                    <a:pt x="448" y="288"/>
                  </a:cubicBezTo>
                  <a:cubicBezTo>
                    <a:pt x="488" y="296"/>
                    <a:pt x="518" y="296"/>
                    <a:pt x="576" y="300"/>
                  </a:cubicBezTo>
                  <a:cubicBezTo>
                    <a:pt x="634" y="304"/>
                    <a:pt x="717" y="310"/>
                    <a:pt x="794" y="313"/>
                  </a:cubicBezTo>
                  <a:cubicBezTo>
                    <a:pt x="871" y="316"/>
                    <a:pt x="997" y="319"/>
                    <a:pt x="1037" y="32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sp>
        <p:nvSpPr>
          <p:cNvPr id="93223" name="Text Box 39"/>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2"/>
          <p:cNvSpPr>
            <a:spLocks noGrp="1"/>
          </p:cNvSpPr>
          <p:nvPr>
            <p:ph type="sldNum" sz="quarter" idx="11"/>
          </p:nvPr>
        </p:nvSpPr>
        <p:spPr/>
        <p:txBody>
          <a:bodyPr/>
          <a:lstStyle/>
          <a:p>
            <a:fld id="{6DD06B7C-66B6-4ED5-BA24-C7746D6175F2}" type="slidenum">
              <a:rPr lang="en-US" altLang="tr-TR"/>
              <a:pPr/>
              <a:t>18</a:t>
            </a:fld>
            <a:endParaRPr lang="en-US" altLang="tr-TR"/>
          </a:p>
        </p:txBody>
      </p:sp>
      <p:grpSp>
        <p:nvGrpSpPr>
          <p:cNvPr id="94261" name="Group 53"/>
          <p:cNvGrpSpPr>
            <a:grpSpLocks/>
          </p:cNvGrpSpPr>
          <p:nvPr/>
        </p:nvGrpSpPr>
        <p:grpSpPr bwMode="auto">
          <a:xfrm>
            <a:off x="153988" y="169863"/>
            <a:ext cx="8953500" cy="6688137"/>
            <a:chOff x="97" y="107"/>
            <a:chExt cx="5640" cy="4213"/>
          </a:xfrm>
        </p:grpSpPr>
        <p:sp>
          <p:nvSpPr>
            <p:cNvPr id="94210" name="Text Box 2"/>
            <p:cNvSpPr txBox="1">
              <a:spLocks noChangeArrowheads="1"/>
            </p:cNvSpPr>
            <p:nvPr/>
          </p:nvSpPr>
          <p:spPr bwMode="auto">
            <a:xfrm>
              <a:off x="97" y="107"/>
              <a:ext cx="5480" cy="3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tr-TR" sz="2800"/>
                <a:t>4. Gamma:    </a:t>
              </a:r>
              <a:r>
                <a:rPr lang="en-US" altLang="tr-TR" sz="2800">
                  <a:sym typeface="Symbol" panose="05050102010706020507" pitchFamily="18" charset="2"/>
                </a:rPr>
                <a:t></a:t>
              </a:r>
              <a:r>
                <a:rPr lang="en-US" altLang="tr-TR" sz="2800"/>
                <a:t>             if                     (Fig. 3.10)</a:t>
              </a:r>
            </a:p>
            <a:p>
              <a:endParaRPr lang="en-US" altLang="tr-TR" sz="2800"/>
            </a:p>
            <a:p>
              <a:endParaRPr lang="en-US" altLang="tr-TR" sz="2800"/>
            </a:p>
            <a:p>
              <a:r>
                <a:rPr lang="en-US" altLang="tr-TR" sz="2800"/>
                <a:t> If               an integer  </a:t>
              </a:r>
            </a:p>
            <a:p>
              <a:r>
                <a:rPr lang="en-US" altLang="tr-TR" sz="2800"/>
                <a:t>5. Beta:      </a:t>
              </a:r>
              <a:r>
                <a:rPr lang="en-US" altLang="tr-TR" sz="2800">
                  <a:sym typeface="Symbol" panose="05050102010706020507" pitchFamily="18" charset="2"/>
                </a:rPr>
                <a:t></a:t>
              </a:r>
              <a:r>
                <a:rPr lang="en-US" altLang="tr-TR" sz="2800"/>
                <a:t>           if                     (Fig. 3.11)</a:t>
              </a:r>
            </a:p>
            <a:p>
              <a:endParaRPr lang="en-US" altLang="tr-TR" sz="2800"/>
            </a:p>
            <a:p>
              <a:r>
                <a:rPr lang="en-US" altLang="tr-TR" sz="2800"/>
                <a:t> </a:t>
              </a:r>
            </a:p>
            <a:p>
              <a:r>
                <a:rPr lang="en-US" altLang="tr-TR" sz="2800"/>
                <a:t>where the Beta function              is defined as</a:t>
              </a:r>
            </a:p>
          </p:txBody>
        </p:sp>
        <p:graphicFrame>
          <p:nvGraphicFramePr>
            <p:cNvPr id="94211" name="Object 3"/>
            <p:cNvGraphicFramePr>
              <a:graphicFrameLocks noChangeAspect="1"/>
            </p:cNvGraphicFramePr>
            <p:nvPr/>
          </p:nvGraphicFramePr>
          <p:xfrm>
            <a:off x="1176" y="186"/>
            <a:ext cx="994" cy="254"/>
          </p:xfrm>
          <a:graphic>
            <a:graphicData uri="http://schemas.openxmlformats.org/presentationml/2006/ole">
              <mc:AlternateContent xmlns:mc="http://schemas.openxmlformats.org/markup-compatibility/2006">
                <mc:Choice xmlns:v="urn:schemas-microsoft-com:vml" Requires="v">
                  <p:oleObj spid="_x0000_s114752" name="Equation" r:id="rId3" imgW="888840" imgH="203040" progId="Equation.3">
                    <p:embed/>
                  </p:oleObj>
                </mc:Choice>
                <mc:Fallback>
                  <p:oleObj name="Equation" r:id="rId3" imgW="888840" imgH="2030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6" y="186"/>
                          <a:ext cx="994" cy="2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12" name="Object 4"/>
            <p:cNvGraphicFramePr>
              <a:graphicFrameLocks noChangeAspect="1"/>
            </p:cNvGraphicFramePr>
            <p:nvPr/>
          </p:nvGraphicFramePr>
          <p:xfrm>
            <a:off x="2445" y="181"/>
            <a:ext cx="1023" cy="254"/>
          </p:xfrm>
          <a:graphic>
            <a:graphicData uri="http://schemas.openxmlformats.org/presentationml/2006/ole">
              <mc:AlternateContent xmlns:mc="http://schemas.openxmlformats.org/markup-compatibility/2006">
                <mc:Choice xmlns:v="urn:schemas-microsoft-com:vml" Requires="v">
                  <p:oleObj spid="_x0000_s114753" name="Equation" r:id="rId5" imgW="914400" imgH="203040" progId="Equation.3">
                    <p:embed/>
                  </p:oleObj>
                </mc:Choice>
                <mc:Fallback>
                  <p:oleObj name="Equation" r:id="rId5" imgW="914400" imgH="20304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45" y="181"/>
                          <a:ext cx="1023" cy="2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13" name="Object 5"/>
            <p:cNvGraphicFramePr>
              <a:graphicFrameLocks noChangeAspect="1"/>
            </p:cNvGraphicFramePr>
            <p:nvPr/>
          </p:nvGraphicFramePr>
          <p:xfrm>
            <a:off x="357" y="555"/>
            <a:ext cx="2717" cy="710"/>
          </p:xfrm>
          <a:graphic>
            <a:graphicData uri="http://schemas.openxmlformats.org/presentationml/2006/ole">
              <mc:AlternateContent xmlns:mc="http://schemas.openxmlformats.org/markup-compatibility/2006">
                <mc:Choice xmlns:v="urn:schemas-microsoft-com:vml" Requires="v">
                  <p:oleObj spid="_x0000_s114754" name="Equation" r:id="rId7" imgW="1968480" imgH="634680" progId="Equation.3">
                    <p:embed/>
                  </p:oleObj>
                </mc:Choice>
                <mc:Fallback>
                  <p:oleObj name="Equation" r:id="rId7" imgW="1968480" imgH="63468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7" y="555"/>
                          <a:ext cx="2717" cy="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4214" name="Text Box 6"/>
            <p:cNvSpPr txBox="1">
              <a:spLocks noChangeArrowheads="1"/>
            </p:cNvSpPr>
            <p:nvPr/>
          </p:nvSpPr>
          <p:spPr bwMode="auto">
            <a:xfrm>
              <a:off x="3177" y="809"/>
              <a:ext cx="6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(3-33)</a:t>
              </a:r>
            </a:p>
          </p:txBody>
        </p:sp>
        <p:graphicFrame>
          <p:nvGraphicFramePr>
            <p:cNvPr id="94215" name="Object 7"/>
            <p:cNvGraphicFramePr>
              <a:graphicFrameLocks noChangeAspect="1"/>
            </p:cNvGraphicFramePr>
            <p:nvPr/>
          </p:nvGraphicFramePr>
          <p:xfrm>
            <a:off x="509" y="1413"/>
            <a:ext cx="608" cy="223"/>
          </p:xfrm>
          <a:graphic>
            <a:graphicData uri="http://schemas.openxmlformats.org/presentationml/2006/ole">
              <mc:AlternateContent xmlns:mc="http://schemas.openxmlformats.org/markup-compatibility/2006">
                <mc:Choice xmlns:v="urn:schemas-microsoft-com:vml" Requires="v">
                  <p:oleObj spid="_x0000_s114755" name="Equation" r:id="rId9" imgW="380880" imgH="139680" progId="Equation.3">
                    <p:embed/>
                  </p:oleObj>
                </mc:Choice>
                <mc:Fallback>
                  <p:oleObj name="Equation" r:id="rId9" imgW="380880" imgH="13968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9" y="1413"/>
                          <a:ext cx="608" cy="2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16" name="Object 8"/>
            <p:cNvGraphicFramePr>
              <a:graphicFrameLocks noChangeAspect="1"/>
            </p:cNvGraphicFramePr>
            <p:nvPr/>
          </p:nvGraphicFramePr>
          <p:xfrm>
            <a:off x="2170" y="1406"/>
            <a:ext cx="1366" cy="236"/>
          </p:xfrm>
          <a:graphic>
            <a:graphicData uri="http://schemas.openxmlformats.org/presentationml/2006/ole">
              <mc:AlternateContent xmlns:mc="http://schemas.openxmlformats.org/markup-compatibility/2006">
                <mc:Choice xmlns:v="urn:schemas-microsoft-com:vml" Requires="v">
                  <p:oleObj spid="_x0000_s114756" name="Equation" r:id="rId11" imgW="952200" imgH="203040" progId="Equation.3">
                    <p:embed/>
                  </p:oleObj>
                </mc:Choice>
                <mc:Fallback>
                  <p:oleObj name="Equation" r:id="rId11" imgW="952200" imgH="203040" progId="Equation.3">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70" y="1406"/>
                          <a:ext cx="1366" cy="2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17" name="Object 9"/>
            <p:cNvGraphicFramePr>
              <a:graphicFrameLocks noChangeAspect="1"/>
            </p:cNvGraphicFramePr>
            <p:nvPr/>
          </p:nvGraphicFramePr>
          <p:xfrm>
            <a:off x="987" y="1788"/>
            <a:ext cx="881" cy="254"/>
          </p:xfrm>
          <a:graphic>
            <a:graphicData uri="http://schemas.openxmlformats.org/presentationml/2006/ole">
              <mc:AlternateContent xmlns:mc="http://schemas.openxmlformats.org/markup-compatibility/2006">
                <mc:Choice xmlns:v="urn:schemas-microsoft-com:vml" Requires="v">
                  <p:oleObj spid="_x0000_s114757" name="Equation" r:id="rId13" imgW="787320" imgH="203040" progId="Equation.3">
                    <p:embed/>
                  </p:oleObj>
                </mc:Choice>
                <mc:Fallback>
                  <p:oleObj name="Equation" r:id="rId13" imgW="787320" imgH="203040" progId="Equation.3">
                    <p:embed/>
                    <p:pic>
                      <p:nvPicPr>
                        <p:cNvPr id="0" name="Object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87" y="1788"/>
                          <a:ext cx="881" cy="2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18" name="Object 10"/>
            <p:cNvGraphicFramePr>
              <a:graphicFrameLocks noChangeAspect="1"/>
            </p:cNvGraphicFramePr>
            <p:nvPr/>
          </p:nvGraphicFramePr>
          <p:xfrm>
            <a:off x="2169" y="1782"/>
            <a:ext cx="964" cy="254"/>
          </p:xfrm>
          <a:graphic>
            <a:graphicData uri="http://schemas.openxmlformats.org/presentationml/2006/ole">
              <mc:AlternateContent xmlns:mc="http://schemas.openxmlformats.org/markup-compatibility/2006">
                <mc:Choice xmlns:v="urn:schemas-microsoft-com:vml" Requires="v">
                  <p:oleObj spid="_x0000_s114758" name="Equation" r:id="rId15" imgW="863280" imgH="203040" progId="Equation.3">
                    <p:embed/>
                  </p:oleObj>
                </mc:Choice>
                <mc:Fallback>
                  <p:oleObj name="Equation" r:id="rId15" imgW="863280" imgH="203040" progId="Equation.3">
                    <p:embed/>
                    <p:pic>
                      <p:nvPicPr>
                        <p:cNvPr id="0" name="Object 1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69" y="1782"/>
                          <a:ext cx="964" cy="2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19" name="Object 11"/>
            <p:cNvGraphicFramePr>
              <a:graphicFrameLocks noChangeAspect="1"/>
            </p:cNvGraphicFramePr>
            <p:nvPr/>
          </p:nvGraphicFramePr>
          <p:xfrm>
            <a:off x="266" y="2231"/>
            <a:ext cx="3540" cy="710"/>
          </p:xfrm>
          <a:graphic>
            <a:graphicData uri="http://schemas.openxmlformats.org/presentationml/2006/ole">
              <mc:AlternateContent xmlns:mc="http://schemas.openxmlformats.org/markup-compatibility/2006">
                <mc:Choice xmlns:v="urn:schemas-microsoft-com:vml" Requires="v">
                  <p:oleObj spid="_x0000_s114759" name="Equation" r:id="rId17" imgW="2565360" imgH="634680" progId="Equation.3">
                    <p:embed/>
                  </p:oleObj>
                </mc:Choice>
                <mc:Fallback>
                  <p:oleObj name="Equation" r:id="rId17" imgW="2565360" imgH="634680" progId="Equation.3">
                    <p:embed/>
                    <p:pic>
                      <p:nvPicPr>
                        <p:cNvPr id="0" name="Object 1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66" y="2231"/>
                          <a:ext cx="3540" cy="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4220" name="Text Box 12"/>
            <p:cNvSpPr txBox="1">
              <a:spLocks noChangeArrowheads="1"/>
            </p:cNvSpPr>
            <p:nvPr/>
          </p:nvSpPr>
          <p:spPr bwMode="auto">
            <a:xfrm>
              <a:off x="3841" y="2528"/>
              <a:ext cx="7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(3-34)</a:t>
              </a:r>
            </a:p>
          </p:txBody>
        </p:sp>
        <p:graphicFrame>
          <p:nvGraphicFramePr>
            <p:cNvPr id="94221" name="Object 13"/>
            <p:cNvGraphicFramePr>
              <a:graphicFrameLocks noChangeAspect="1"/>
            </p:cNvGraphicFramePr>
            <p:nvPr/>
          </p:nvGraphicFramePr>
          <p:xfrm>
            <a:off x="2366" y="3026"/>
            <a:ext cx="634" cy="236"/>
          </p:xfrm>
          <a:graphic>
            <a:graphicData uri="http://schemas.openxmlformats.org/presentationml/2006/ole">
              <mc:AlternateContent xmlns:mc="http://schemas.openxmlformats.org/markup-compatibility/2006">
                <mc:Choice xmlns:v="urn:schemas-microsoft-com:vml" Requires="v">
                  <p:oleObj spid="_x0000_s114760" name="Equation" r:id="rId19" imgW="482400" imgH="203040" progId="Equation.3">
                    <p:embed/>
                  </p:oleObj>
                </mc:Choice>
                <mc:Fallback>
                  <p:oleObj name="Equation" r:id="rId19" imgW="482400" imgH="203040" progId="Equation.3">
                    <p:embed/>
                    <p:pic>
                      <p:nvPicPr>
                        <p:cNvPr id="0" name="Object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366" y="3026"/>
                          <a:ext cx="634" cy="2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22" name="Object 14"/>
            <p:cNvGraphicFramePr>
              <a:graphicFrameLocks noChangeAspect="1"/>
            </p:cNvGraphicFramePr>
            <p:nvPr/>
          </p:nvGraphicFramePr>
          <p:xfrm>
            <a:off x="431" y="3394"/>
            <a:ext cx="2456" cy="367"/>
          </p:xfrm>
          <a:graphic>
            <a:graphicData uri="http://schemas.openxmlformats.org/presentationml/2006/ole">
              <mc:AlternateContent xmlns:mc="http://schemas.openxmlformats.org/markup-compatibility/2006">
                <mc:Choice xmlns:v="urn:schemas-microsoft-com:vml" Requires="v">
                  <p:oleObj spid="_x0000_s114761" name="Equation" r:id="rId21" imgW="1701720" imgH="330120" progId="Equation.3">
                    <p:embed/>
                  </p:oleObj>
                </mc:Choice>
                <mc:Fallback>
                  <p:oleObj name="Equation" r:id="rId21" imgW="1701720" imgH="330120" progId="Equation.3">
                    <p:embed/>
                    <p:pic>
                      <p:nvPicPr>
                        <p:cNvPr id="0" name="Object 1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31" y="3394"/>
                          <a:ext cx="2456" cy="3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4223" name="Text Box 15"/>
            <p:cNvSpPr txBox="1">
              <a:spLocks noChangeArrowheads="1"/>
            </p:cNvSpPr>
            <p:nvPr/>
          </p:nvSpPr>
          <p:spPr bwMode="auto">
            <a:xfrm>
              <a:off x="4830" y="3457"/>
              <a:ext cx="6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(3-35)</a:t>
              </a:r>
            </a:p>
          </p:txBody>
        </p:sp>
        <p:graphicFrame>
          <p:nvGraphicFramePr>
            <p:cNvPr id="94228" name="Object 20"/>
            <p:cNvGraphicFramePr>
              <a:graphicFrameLocks noChangeAspect="1"/>
            </p:cNvGraphicFramePr>
            <p:nvPr/>
          </p:nvGraphicFramePr>
          <p:xfrm>
            <a:off x="5591" y="1089"/>
            <a:ext cx="146" cy="116"/>
          </p:xfrm>
          <a:graphic>
            <a:graphicData uri="http://schemas.openxmlformats.org/presentationml/2006/ole">
              <mc:AlternateContent xmlns:mc="http://schemas.openxmlformats.org/markup-compatibility/2006">
                <mc:Choice xmlns:v="urn:schemas-microsoft-com:vml" Requires="v">
                  <p:oleObj spid="_x0000_s114762" name="Equation" r:id="rId23" imgW="126720" imgH="139680" progId="Equation.3">
                    <p:embed/>
                  </p:oleObj>
                </mc:Choice>
                <mc:Fallback>
                  <p:oleObj name="Equation" r:id="rId23" imgW="126720" imgH="139680" progId="Equation.3">
                    <p:embed/>
                    <p:pic>
                      <p:nvPicPr>
                        <p:cNvPr id="0" name="Object 2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591" y="1089"/>
                          <a:ext cx="146"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4256" name="Group 48"/>
            <p:cNvGrpSpPr>
              <a:grpSpLocks/>
            </p:cNvGrpSpPr>
            <p:nvPr/>
          </p:nvGrpSpPr>
          <p:grpSpPr bwMode="auto">
            <a:xfrm>
              <a:off x="4263" y="1530"/>
              <a:ext cx="1185" cy="942"/>
              <a:chOff x="4245" y="1434"/>
              <a:chExt cx="1185" cy="942"/>
            </a:xfrm>
          </p:grpSpPr>
          <p:sp>
            <p:nvSpPr>
              <p:cNvPr id="94235" name="Line 27"/>
              <p:cNvSpPr>
                <a:spLocks noChangeShapeType="1"/>
              </p:cNvSpPr>
              <p:nvPr/>
            </p:nvSpPr>
            <p:spPr bwMode="auto">
              <a:xfrm flipV="1">
                <a:off x="4245" y="1987"/>
                <a:ext cx="1033" cy="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4236" name="Line 28"/>
              <p:cNvSpPr>
                <a:spLocks noChangeShapeType="1"/>
              </p:cNvSpPr>
              <p:nvPr/>
            </p:nvSpPr>
            <p:spPr bwMode="auto">
              <a:xfrm flipH="1" flipV="1">
                <a:off x="4472" y="1441"/>
                <a:ext cx="1" cy="52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4237" name="Object 29"/>
              <p:cNvGraphicFramePr>
                <a:graphicFrameLocks noChangeAspect="1"/>
              </p:cNvGraphicFramePr>
              <p:nvPr/>
            </p:nvGraphicFramePr>
            <p:xfrm>
              <a:off x="4499" y="1434"/>
              <a:ext cx="342" cy="158"/>
            </p:xfrm>
            <a:graphic>
              <a:graphicData uri="http://schemas.openxmlformats.org/presentationml/2006/ole">
                <mc:AlternateContent xmlns:mc="http://schemas.openxmlformats.org/markup-compatibility/2006">
                  <mc:Choice xmlns:v="urn:schemas-microsoft-com:vml" Requires="v">
                    <p:oleObj spid="_x0000_s114763" name="Equation" r:id="rId25" imgW="406080" imgH="215640" progId="Equation.3">
                      <p:embed/>
                    </p:oleObj>
                  </mc:Choice>
                  <mc:Fallback>
                    <p:oleObj name="Equation" r:id="rId25" imgW="406080" imgH="215640" progId="Equation.3">
                      <p:embed/>
                      <p:pic>
                        <p:nvPicPr>
                          <p:cNvPr id="0" name="Object 2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499" y="1434"/>
                            <a:ext cx="342" cy="1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38" name="Object 30"/>
              <p:cNvGraphicFramePr>
                <a:graphicFrameLocks noChangeAspect="1"/>
              </p:cNvGraphicFramePr>
              <p:nvPr/>
            </p:nvGraphicFramePr>
            <p:xfrm>
              <a:off x="5284" y="1938"/>
              <a:ext cx="146" cy="116"/>
            </p:xfrm>
            <a:graphic>
              <a:graphicData uri="http://schemas.openxmlformats.org/presentationml/2006/ole">
                <mc:AlternateContent xmlns:mc="http://schemas.openxmlformats.org/markup-compatibility/2006">
                  <mc:Choice xmlns:v="urn:schemas-microsoft-com:vml" Requires="v">
                    <p:oleObj spid="_x0000_s114764" name="Equation" r:id="rId27" imgW="126720" imgH="139680" progId="Equation.3">
                      <p:embed/>
                    </p:oleObj>
                  </mc:Choice>
                  <mc:Fallback>
                    <p:oleObj name="Equation" r:id="rId27" imgW="126720" imgH="139680" progId="Equation.3">
                      <p:embed/>
                      <p:pic>
                        <p:nvPicPr>
                          <p:cNvPr id="0" name="Object 3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284" y="1938"/>
                            <a:ext cx="146"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4239" name="Text Box 31"/>
              <p:cNvSpPr txBox="1">
                <a:spLocks noChangeArrowheads="1"/>
              </p:cNvSpPr>
              <p:nvPr/>
            </p:nvSpPr>
            <p:spPr bwMode="auto">
              <a:xfrm>
                <a:off x="4434" y="2145"/>
                <a:ext cx="6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3.11</a:t>
                </a:r>
                <a:endParaRPr lang="en-US" altLang="tr-TR"/>
              </a:p>
            </p:txBody>
          </p:sp>
          <p:graphicFrame>
            <p:nvGraphicFramePr>
              <p:cNvPr id="94250" name="Object 42"/>
              <p:cNvGraphicFramePr>
                <a:graphicFrameLocks noChangeAspect="1"/>
              </p:cNvGraphicFramePr>
              <p:nvPr/>
            </p:nvGraphicFramePr>
            <p:xfrm>
              <a:off x="4938" y="1995"/>
              <a:ext cx="117" cy="135"/>
            </p:xfrm>
            <a:graphic>
              <a:graphicData uri="http://schemas.openxmlformats.org/presentationml/2006/ole">
                <mc:AlternateContent xmlns:mc="http://schemas.openxmlformats.org/markup-compatibility/2006">
                  <mc:Choice xmlns:v="urn:schemas-microsoft-com:vml" Requires="v">
                    <p:oleObj spid="_x0000_s114765" name="Equation" r:id="rId28" imgW="101520" imgH="164880" progId="Equation.3">
                      <p:embed/>
                    </p:oleObj>
                  </mc:Choice>
                  <mc:Fallback>
                    <p:oleObj name="Equation" r:id="rId28" imgW="101520" imgH="164880" progId="Equation.3">
                      <p:embed/>
                      <p:pic>
                        <p:nvPicPr>
                          <p:cNvPr id="0" name="Object 42"/>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938" y="1995"/>
                            <a:ext cx="117" cy="1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51" name="Object 43"/>
              <p:cNvGraphicFramePr>
                <a:graphicFrameLocks noChangeAspect="1"/>
              </p:cNvGraphicFramePr>
              <p:nvPr/>
            </p:nvGraphicFramePr>
            <p:xfrm>
              <a:off x="4424" y="2004"/>
              <a:ext cx="132" cy="145"/>
            </p:xfrm>
            <a:graphic>
              <a:graphicData uri="http://schemas.openxmlformats.org/presentationml/2006/ole">
                <mc:AlternateContent xmlns:mc="http://schemas.openxmlformats.org/markup-compatibility/2006">
                  <mc:Choice xmlns:v="urn:schemas-microsoft-com:vml" Requires="v">
                    <p:oleObj spid="_x0000_s114766" name="Equation" r:id="rId30" imgW="114120" imgH="177480" progId="Equation.3">
                      <p:embed/>
                    </p:oleObj>
                  </mc:Choice>
                  <mc:Fallback>
                    <p:oleObj name="Equation" r:id="rId30" imgW="114120" imgH="177480" progId="Equation.3">
                      <p:embed/>
                      <p:pic>
                        <p:nvPicPr>
                          <p:cNvPr id="0" name="Object 43"/>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424" y="2004"/>
                            <a:ext cx="132" cy="1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4255" name="Freeform 47"/>
              <p:cNvSpPr>
                <a:spLocks/>
              </p:cNvSpPr>
              <p:nvPr/>
            </p:nvSpPr>
            <p:spPr bwMode="auto">
              <a:xfrm>
                <a:off x="4480" y="1627"/>
                <a:ext cx="486" cy="363"/>
              </a:xfrm>
              <a:custGeom>
                <a:avLst/>
                <a:gdLst>
                  <a:gd name="T0" fmla="*/ 0 w 486"/>
                  <a:gd name="T1" fmla="*/ 363 h 363"/>
                  <a:gd name="T2" fmla="*/ 32 w 486"/>
                  <a:gd name="T3" fmla="*/ 209 h 363"/>
                  <a:gd name="T4" fmla="*/ 83 w 486"/>
                  <a:gd name="T5" fmla="*/ 56 h 363"/>
                  <a:gd name="T6" fmla="*/ 128 w 486"/>
                  <a:gd name="T7" fmla="*/ 5 h 363"/>
                  <a:gd name="T8" fmla="*/ 186 w 486"/>
                  <a:gd name="T9" fmla="*/ 24 h 363"/>
                  <a:gd name="T10" fmla="*/ 250 w 486"/>
                  <a:gd name="T11" fmla="*/ 139 h 363"/>
                  <a:gd name="T12" fmla="*/ 352 w 486"/>
                  <a:gd name="T13" fmla="*/ 267 h 363"/>
                  <a:gd name="T14" fmla="*/ 416 w 486"/>
                  <a:gd name="T15" fmla="*/ 318 h 363"/>
                  <a:gd name="T16" fmla="*/ 486 w 486"/>
                  <a:gd name="T17" fmla="*/ 357 h 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6" h="363">
                    <a:moveTo>
                      <a:pt x="0" y="363"/>
                    </a:moveTo>
                    <a:cubicBezTo>
                      <a:pt x="9" y="311"/>
                      <a:pt x="18" y="260"/>
                      <a:pt x="32" y="209"/>
                    </a:cubicBezTo>
                    <a:cubicBezTo>
                      <a:pt x="46" y="158"/>
                      <a:pt x="67" y="90"/>
                      <a:pt x="83" y="56"/>
                    </a:cubicBezTo>
                    <a:cubicBezTo>
                      <a:pt x="99" y="22"/>
                      <a:pt x="111" y="10"/>
                      <a:pt x="128" y="5"/>
                    </a:cubicBezTo>
                    <a:cubicBezTo>
                      <a:pt x="145" y="0"/>
                      <a:pt x="166" y="2"/>
                      <a:pt x="186" y="24"/>
                    </a:cubicBezTo>
                    <a:cubicBezTo>
                      <a:pt x="206" y="46"/>
                      <a:pt x="222" y="99"/>
                      <a:pt x="250" y="139"/>
                    </a:cubicBezTo>
                    <a:cubicBezTo>
                      <a:pt x="278" y="179"/>
                      <a:pt x="324" y="237"/>
                      <a:pt x="352" y="267"/>
                    </a:cubicBezTo>
                    <a:cubicBezTo>
                      <a:pt x="380" y="297"/>
                      <a:pt x="394" y="303"/>
                      <a:pt x="416" y="318"/>
                    </a:cubicBezTo>
                    <a:cubicBezTo>
                      <a:pt x="438" y="333"/>
                      <a:pt x="462" y="345"/>
                      <a:pt x="486" y="357"/>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94259" name="Group 51"/>
            <p:cNvGrpSpPr>
              <a:grpSpLocks/>
            </p:cNvGrpSpPr>
            <p:nvPr/>
          </p:nvGrpSpPr>
          <p:grpSpPr bwMode="auto">
            <a:xfrm>
              <a:off x="4243" y="478"/>
              <a:ext cx="1341" cy="914"/>
              <a:chOff x="4243" y="478"/>
              <a:chExt cx="1341" cy="914"/>
            </a:xfrm>
          </p:grpSpPr>
          <p:sp>
            <p:nvSpPr>
              <p:cNvPr id="94225" name="Line 17"/>
              <p:cNvSpPr>
                <a:spLocks noChangeShapeType="1"/>
              </p:cNvSpPr>
              <p:nvPr/>
            </p:nvSpPr>
            <p:spPr bwMode="auto">
              <a:xfrm>
                <a:off x="4243" y="1136"/>
                <a:ext cx="1341" cy="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4226" name="Line 18"/>
              <p:cNvSpPr>
                <a:spLocks noChangeShapeType="1"/>
              </p:cNvSpPr>
              <p:nvPr/>
            </p:nvSpPr>
            <p:spPr bwMode="auto">
              <a:xfrm flipH="1" flipV="1">
                <a:off x="4441" y="512"/>
                <a:ext cx="1" cy="66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4227" name="Object 19"/>
              <p:cNvGraphicFramePr>
                <a:graphicFrameLocks noChangeAspect="1"/>
              </p:cNvGraphicFramePr>
              <p:nvPr/>
            </p:nvGraphicFramePr>
            <p:xfrm>
              <a:off x="4468" y="478"/>
              <a:ext cx="342" cy="158"/>
            </p:xfrm>
            <a:graphic>
              <a:graphicData uri="http://schemas.openxmlformats.org/presentationml/2006/ole">
                <mc:AlternateContent xmlns:mc="http://schemas.openxmlformats.org/markup-compatibility/2006">
                  <mc:Choice xmlns:v="urn:schemas-microsoft-com:vml" Requires="v">
                    <p:oleObj spid="_x0000_s114767" name="Equation" r:id="rId32" imgW="406080" imgH="215640" progId="Equation.3">
                      <p:embed/>
                    </p:oleObj>
                  </mc:Choice>
                  <mc:Fallback>
                    <p:oleObj name="Equation" r:id="rId32" imgW="406080" imgH="215640" progId="Equation.3">
                      <p:embed/>
                      <p:pic>
                        <p:nvPicPr>
                          <p:cNvPr id="0" name="Object 1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468" y="478"/>
                            <a:ext cx="342" cy="1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4229" name="Text Box 21"/>
              <p:cNvSpPr txBox="1">
                <a:spLocks noChangeArrowheads="1"/>
              </p:cNvSpPr>
              <p:nvPr/>
            </p:nvSpPr>
            <p:spPr bwMode="auto">
              <a:xfrm>
                <a:off x="4429" y="1161"/>
                <a:ext cx="6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3.10</a:t>
                </a:r>
                <a:endParaRPr lang="en-US" altLang="tr-TR"/>
              </a:p>
            </p:txBody>
          </p:sp>
          <p:sp>
            <p:nvSpPr>
              <p:cNvPr id="94258" name="Freeform 50"/>
              <p:cNvSpPr>
                <a:spLocks/>
              </p:cNvSpPr>
              <p:nvPr/>
            </p:nvSpPr>
            <p:spPr bwMode="auto">
              <a:xfrm>
                <a:off x="4442" y="780"/>
                <a:ext cx="890" cy="335"/>
              </a:xfrm>
              <a:custGeom>
                <a:avLst/>
                <a:gdLst>
                  <a:gd name="T0" fmla="*/ 0 w 890"/>
                  <a:gd name="T1" fmla="*/ 333 h 335"/>
                  <a:gd name="T2" fmla="*/ 45 w 890"/>
                  <a:gd name="T3" fmla="*/ 122 h 335"/>
                  <a:gd name="T4" fmla="*/ 109 w 890"/>
                  <a:gd name="T5" fmla="*/ 39 h 335"/>
                  <a:gd name="T6" fmla="*/ 160 w 890"/>
                  <a:gd name="T7" fmla="*/ 1 h 335"/>
                  <a:gd name="T8" fmla="*/ 218 w 890"/>
                  <a:gd name="T9" fmla="*/ 33 h 335"/>
                  <a:gd name="T10" fmla="*/ 288 w 890"/>
                  <a:gd name="T11" fmla="*/ 135 h 335"/>
                  <a:gd name="T12" fmla="*/ 314 w 890"/>
                  <a:gd name="T13" fmla="*/ 180 h 335"/>
                  <a:gd name="T14" fmla="*/ 384 w 890"/>
                  <a:gd name="T15" fmla="*/ 237 h 335"/>
                  <a:gd name="T16" fmla="*/ 480 w 890"/>
                  <a:gd name="T17" fmla="*/ 282 h 335"/>
                  <a:gd name="T18" fmla="*/ 634 w 890"/>
                  <a:gd name="T19" fmla="*/ 327 h 335"/>
                  <a:gd name="T20" fmla="*/ 749 w 890"/>
                  <a:gd name="T21" fmla="*/ 327 h 335"/>
                  <a:gd name="T22" fmla="*/ 890 w 890"/>
                  <a:gd name="T23" fmla="*/ 333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0" h="335">
                    <a:moveTo>
                      <a:pt x="0" y="333"/>
                    </a:moveTo>
                    <a:cubicBezTo>
                      <a:pt x="13" y="252"/>
                      <a:pt x="27" y="171"/>
                      <a:pt x="45" y="122"/>
                    </a:cubicBezTo>
                    <a:cubicBezTo>
                      <a:pt x="63" y="73"/>
                      <a:pt x="90" y="59"/>
                      <a:pt x="109" y="39"/>
                    </a:cubicBezTo>
                    <a:cubicBezTo>
                      <a:pt x="128" y="19"/>
                      <a:pt x="142" y="2"/>
                      <a:pt x="160" y="1"/>
                    </a:cubicBezTo>
                    <a:cubicBezTo>
                      <a:pt x="178" y="0"/>
                      <a:pt x="197" y="11"/>
                      <a:pt x="218" y="33"/>
                    </a:cubicBezTo>
                    <a:cubicBezTo>
                      <a:pt x="239" y="55"/>
                      <a:pt x="272" y="111"/>
                      <a:pt x="288" y="135"/>
                    </a:cubicBezTo>
                    <a:cubicBezTo>
                      <a:pt x="304" y="159"/>
                      <a:pt x="298" y="163"/>
                      <a:pt x="314" y="180"/>
                    </a:cubicBezTo>
                    <a:cubicBezTo>
                      <a:pt x="330" y="197"/>
                      <a:pt x="356" y="220"/>
                      <a:pt x="384" y="237"/>
                    </a:cubicBezTo>
                    <a:cubicBezTo>
                      <a:pt x="412" y="254"/>
                      <a:pt x="438" y="267"/>
                      <a:pt x="480" y="282"/>
                    </a:cubicBezTo>
                    <a:cubicBezTo>
                      <a:pt x="522" y="297"/>
                      <a:pt x="589" y="319"/>
                      <a:pt x="634" y="327"/>
                    </a:cubicBezTo>
                    <a:cubicBezTo>
                      <a:pt x="679" y="335"/>
                      <a:pt x="706" y="326"/>
                      <a:pt x="749" y="327"/>
                    </a:cubicBezTo>
                    <a:cubicBezTo>
                      <a:pt x="792" y="328"/>
                      <a:pt x="841" y="330"/>
                      <a:pt x="890" y="333"/>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sp>
          <p:nvSpPr>
            <p:cNvPr id="94260" name="Text Box 52"/>
            <p:cNvSpPr txBox="1">
              <a:spLocks noChangeArrowheads="1"/>
            </p:cNvSpPr>
            <p:nvPr/>
          </p:nvSpPr>
          <p:spPr bwMode="auto">
            <a:xfrm>
              <a:off x="4992" y="4089"/>
              <a:ext cx="1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2"/>
          <p:cNvSpPr>
            <a:spLocks noGrp="1"/>
          </p:cNvSpPr>
          <p:nvPr>
            <p:ph type="sldNum" sz="quarter" idx="11"/>
          </p:nvPr>
        </p:nvSpPr>
        <p:spPr/>
        <p:txBody>
          <a:bodyPr/>
          <a:lstStyle/>
          <a:p>
            <a:fld id="{9F875D6A-5AD2-43FB-A76A-B5B4E0CFE785}" type="slidenum">
              <a:rPr lang="en-US" altLang="tr-TR"/>
              <a:pPr/>
              <a:t>19</a:t>
            </a:fld>
            <a:endParaRPr lang="en-US" altLang="tr-TR"/>
          </a:p>
        </p:txBody>
      </p:sp>
      <p:grpSp>
        <p:nvGrpSpPr>
          <p:cNvPr id="95311" name="Group 79"/>
          <p:cNvGrpSpPr>
            <a:grpSpLocks/>
          </p:cNvGrpSpPr>
          <p:nvPr/>
        </p:nvGrpSpPr>
        <p:grpSpPr bwMode="auto">
          <a:xfrm>
            <a:off x="219075" y="0"/>
            <a:ext cx="8897938" cy="6858000"/>
            <a:chOff x="138" y="0"/>
            <a:chExt cx="5605" cy="4320"/>
          </a:xfrm>
        </p:grpSpPr>
        <p:sp>
          <p:nvSpPr>
            <p:cNvPr id="95234" name="Text Box 2"/>
            <p:cNvSpPr txBox="1">
              <a:spLocks noChangeArrowheads="1"/>
            </p:cNvSpPr>
            <p:nvPr/>
          </p:nvSpPr>
          <p:spPr bwMode="auto">
            <a:xfrm>
              <a:off x="138" y="0"/>
              <a:ext cx="5480" cy="3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tr-TR" sz="2800"/>
                <a:t>6. Chi-Square:     </a:t>
              </a:r>
              <a:r>
                <a:rPr lang="en-US" altLang="tr-TR" sz="2800">
                  <a:sym typeface="Symbol" panose="05050102010706020507" pitchFamily="18" charset="2"/>
                </a:rPr>
                <a:t></a:t>
              </a:r>
              <a:r>
                <a:rPr lang="en-US" altLang="tr-TR" sz="2800"/>
                <a:t>          if  (Fig. 3.12)</a:t>
              </a:r>
            </a:p>
            <a:p>
              <a:endParaRPr lang="en-US" altLang="tr-TR" sz="2800"/>
            </a:p>
            <a:p>
              <a:endParaRPr lang="en-US" altLang="tr-TR" sz="2800"/>
            </a:p>
            <a:p>
              <a:r>
                <a:rPr lang="en-US" altLang="tr-TR" sz="2800"/>
                <a:t>Note that            is the same as Gamma</a:t>
              </a:r>
            </a:p>
            <a:p>
              <a:r>
                <a:rPr lang="en-US" altLang="tr-TR" sz="2800"/>
                <a:t>7. Rayleigh:     </a:t>
              </a:r>
              <a:r>
                <a:rPr lang="en-US" altLang="tr-TR" sz="2800">
                  <a:sym typeface="Symbol" panose="05050102010706020507" pitchFamily="18" charset="2"/>
                </a:rPr>
                <a:t>           if  (Fig. 3.13)</a:t>
              </a:r>
            </a:p>
            <a:p>
              <a:endParaRPr lang="en-US" altLang="tr-TR" sz="2800">
                <a:sym typeface="Symbol" panose="05050102010706020507" pitchFamily="18" charset="2"/>
              </a:endParaRPr>
            </a:p>
            <a:p>
              <a:endParaRPr lang="en-US" altLang="tr-TR" sz="2800">
                <a:sym typeface="Symbol" panose="05050102010706020507" pitchFamily="18" charset="2"/>
              </a:endParaRPr>
            </a:p>
            <a:p>
              <a:r>
                <a:rPr lang="en-US" altLang="tr-TR" sz="2800"/>
                <a:t>8. Nakagami – </a:t>
              </a:r>
              <a:r>
                <a:rPr lang="en-US" altLang="tr-TR" sz="2800" i="1"/>
                <a:t>m</a:t>
              </a:r>
              <a:r>
                <a:rPr lang="en-US" altLang="tr-TR" sz="2800"/>
                <a:t> distribution:</a:t>
              </a:r>
            </a:p>
            <a:p>
              <a:endParaRPr lang="en-US" altLang="tr-TR" sz="2800"/>
            </a:p>
          </p:txBody>
        </p:sp>
        <p:graphicFrame>
          <p:nvGraphicFramePr>
            <p:cNvPr id="95235" name="Object 3"/>
            <p:cNvGraphicFramePr>
              <a:graphicFrameLocks noChangeAspect="1"/>
            </p:cNvGraphicFramePr>
            <p:nvPr/>
          </p:nvGraphicFramePr>
          <p:xfrm>
            <a:off x="1546" y="24"/>
            <a:ext cx="838" cy="288"/>
          </p:xfrm>
          <a:graphic>
            <a:graphicData uri="http://schemas.openxmlformats.org/presentationml/2006/ole">
              <mc:AlternateContent xmlns:mc="http://schemas.openxmlformats.org/markup-compatibility/2006">
                <mc:Choice xmlns:v="urn:schemas-microsoft-com:vml" Requires="v">
                  <p:oleObj spid="_x0000_s95356" name="Equation" r:id="rId3" imgW="749160" imgH="228600" progId="Equation.3">
                    <p:embed/>
                  </p:oleObj>
                </mc:Choice>
                <mc:Fallback>
                  <p:oleObj name="Equation" r:id="rId3" imgW="749160" imgH="228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6" y="24"/>
                          <a:ext cx="838"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5237" name="Object 5"/>
            <p:cNvGraphicFramePr>
              <a:graphicFrameLocks noChangeAspect="1"/>
            </p:cNvGraphicFramePr>
            <p:nvPr/>
          </p:nvGraphicFramePr>
          <p:xfrm>
            <a:off x="1127" y="1240"/>
            <a:ext cx="452" cy="288"/>
          </p:xfrm>
          <a:graphic>
            <a:graphicData uri="http://schemas.openxmlformats.org/presentationml/2006/ole">
              <mc:AlternateContent xmlns:mc="http://schemas.openxmlformats.org/markup-compatibility/2006">
                <mc:Choice xmlns:v="urn:schemas-microsoft-com:vml" Requires="v">
                  <p:oleObj spid="_x0000_s95357" name="Equation" r:id="rId5" imgW="406080" imgH="228600" progId="Equation.3">
                    <p:embed/>
                  </p:oleObj>
                </mc:Choice>
                <mc:Fallback>
                  <p:oleObj name="Equation" r:id="rId5" imgW="406080" imgH="228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7" y="1240"/>
                          <a:ext cx="45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5238" name="Object 6"/>
            <p:cNvGraphicFramePr>
              <a:graphicFrameLocks noChangeAspect="1"/>
            </p:cNvGraphicFramePr>
            <p:nvPr/>
          </p:nvGraphicFramePr>
          <p:xfrm>
            <a:off x="3780" y="1285"/>
            <a:ext cx="717" cy="247"/>
          </p:xfrm>
          <a:graphic>
            <a:graphicData uri="http://schemas.openxmlformats.org/presentationml/2006/ole">
              <mc:AlternateContent xmlns:mc="http://schemas.openxmlformats.org/markup-compatibility/2006">
                <mc:Choice xmlns:v="urn:schemas-microsoft-com:vml" Requires="v">
                  <p:oleObj spid="_x0000_s95358" name="Equation" r:id="rId7" imgW="571320" imgH="203040" progId="Equation.3">
                    <p:embed/>
                  </p:oleObj>
                </mc:Choice>
                <mc:Fallback>
                  <p:oleObj name="Equation" r:id="rId7" imgW="571320" imgH="20304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80" y="1285"/>
                          <a:ext cx="717" cy="2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5239" name="Object 7"/>
            <p:cNvGraphicFramePr>
              <a:graphicFrameLocks noChangeAspect="1"/>
            </p:cNvGraphicFramePr>
            <p:nvPr/>
          </p:nvGraphicFramePr>
          <p:xfrm>
            <a:off x="469" y="2024"/>
            <a:ext cx="2454" cy="653"/>
          </p:xfrm>
          <a:graphic>
            <a:graphicData uri="http://schemas.openxmlformats.org/presentationml/2006/ole">
              <mc:AlternateContent xmlns:mc="http://schemas.openxmlformats.org/markup-compatibility/2006">
                <mc:Choice xmlns:v="urn:schemas-microsoft-com:vml" Requires="v">
                  <p:oleObj spid="_x0000_s95359" name="Equation" r:id="rId9" imgW="1777680" imgH="583920" progId="Equation.DSMT4">
                    <p:embed/>
                  </p:oleObj>
                </mc:Choice>
                <mc:Fallback>
                  <p:oleObj name="Equation" r:id="rId9" imgW="1777680" imgH="583920"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9" y="2024"/>
                          <a:ext cx="2454" cy="6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5240" name="Text Box 8"/>
            <p:cNvSpPr txBox="1">
              <a:spLocks noChangeArrowheads="1"/>
            </p:cNvSpPr>
            <p:nvPr/>
          </p:nvSpPr>
          <p:spPr bwMode="auto">
            <a:xfrm>
              <a:off x="3640" y="760"/>
              <a:ext cx="6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(3-36)</a:t>
              </a:r>
            </a:p>
          </p:txBody>
        </p:sp>
        <p:sp>
          <p:nvSpPr>
            <p:cNvPr id="95241" name="Text Box 9"/>
            <p:cNvSpPr txBox="1">
              <a:spLocks noChangeArrowheads="1"/>
            </p:cNvSpPr>
            <p:nvPr/>
          </p:nvSpPr>
          <p:spPr bwMode="auto">
            <a:xfrm>
              <a:off x="3628" y="2302"/>
              <a:ext cx="66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(3-37)</a:t>
              </a:r>
            </a:p>
          </p:txBody>
        </p:sp>
        <p:graphicFrame>
          <p:nvGraphicFramePr>
            <p:cNvPr id="95243" name="Object 11"/>
            <p:cNvGraphicFramePr>
              <a:graphicFrameLocks noChangeAspect="1"/>
            </p:cNvGraphicFramePr>
            <p:nvPr/>
          </p:nvGraphicFramePr>
          <p:xfrm>
            <a:off x="1356" y="1664"/>
            <a:ext cx="864" cy="288"/>
          </p:xfrm>
          <a:graphic>
            <a:graphicData uri="http://schemas.openxmlformats.org/presentationml/2006/ole">
              <mc:AlternateContent xmlns:mc="http://schemas.openxmlformats.org/markup-compatibility/2006">
                <mc:Choice xmlns:v="urn:schemas-microsoft-com:vml" Requires="v">
                  <p:oleObj spid="_x0000_s95360" name="Equation" r:id="rId11" imgW="774360" imgH="228600" progId="Equation.3">
                    <p:embed/>
                  </p:oleObj>
                </mc:Choice>
                <mc:Fallback>
                  <p:oleObj name="Equation" r:id="rId11" imgW="774360" imgH="228600" progId="Equation.3">
                    <p:embed/>
                    <p:pic>
                      <p:nvPicPr>
                        <p:cNvPr id="0" name="Object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56" y="1664"/>
                          <a:ext cx="864"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5288" name="Group 56"/>
            <p:cNvGrpSpPr>
              <a:grpSpLocks/>
            </p:cNvGrpSpPr>
            <p:nvPr/>
          </p:nvGrpSpPr>
          <p:grpSpPr bwMode="auto">
            <a:xfrm>
              <a:off x="4304" y="316"/>
              <a:ext cx="1263" cy="882"/>
              <a:chOff x="4304" y="316"/>
              <a:chExt cx="1263" cy="882"/>
            </a:xfrm>
          </p:grpSpPr>
          <p:graphicFrame>
            <p:nvGraphicFramePr>
              <p:cNvPr id="95250" name="Object 18"/>
              <p:cNvGraphicFramePr>
                <a:graphicFrameLocks noChangeAspect="1"/>
              </p:cNvGraphicFramePr>
              <p:nvPr/>
            </p:nvGraphicFramePr>
            <p:xfrm>
              <a:off x="5421" y="868"/>
              <a:ext cx="146" cy="116"/>
            </p:xfrm>
            <a:graphic>
              <a:graphicData uri="http://schemas.openxmlformats.org/presentationml/2006/ole">
                <mc:AlternateContent xmlns:mc="http://schemas.openxmlformats.org/markup-compatibility/2006">
                  <mc:Choice xmlns:v="urn:schemas-microsoft-com:vml" Requires="v">
                    <p:oleObj spid="_x0000_s95361" name="Equation" r:id="rId13" imgW="126720" imgH="139680" progId="Equation.3">
                      <p:embed/>
                    </p:oleObj>
                  </mc:Choice>
                  <mc:Fallback>
                    <p:oleObj name="Equation" r:id="rId13" imgW="126720" imgH="139680" progId="Equation.3">
                      <p:embed/>
                      <p:pic>
                        <p:nvPicPr>
                          <p:cNvPr id="0" name="Object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21" y="868"/>
                            <a:ext cx="146"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5247" name="Line 15"/>
              <p:cNvSpPr>
                <a:spLocks noChangeShapeType="1"/>
              </p:cNvSpPr>
              <p:nvPr/>
            </p:nvSpPr>
            <p:spPr bwMode="auto">
              <a:xfrm flipV="1">
                <a:off x="4304" y="917"/>
                <a:ext cx="1116" cy="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5248" name="Line 16"/>
              <p:cNvSpPr>
                <a:spLocks noChangeShapeType="1"/>
              </p:cNvSpPr>
              <p:nvPr/>
            </p:nvSpPr>
            <p:spPr bwMode="auto">
              <a:xfrm flipH="1" flipV="1">
                <a:off x="4453" y="332"/>
                <a:ext cx="1" cy="66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5249" name="Object 17"/>
              <p:cNvGraphicFramePr>
                <a:graphicFrameLocks noChangeAspect="1"/>
              </p:cNvGraphicFramePr>
              <p:nvPr/>
            </p:nvGraphicFramePr>
            <p:xfrm>
              <a:off x="4474" y="316"/>
              <a:ext cx="342" cy="158"/>
            </p:xfrm>
            <a:graphic>
              <a:graphicData uri="http://schemas.openxmlformats.org/presentationml/2006/ole">
                <mc:AlternateContent xmlns:mc="http://schemas.openxmlformats.org/markup-compatibility/2006">
                  <mc:Choice xmlns:v="urn:schemas-microsoft-com:vml" Requires="v">
                    <p:oleObj spid="_x0000_s95362" name="Equation" r:id="rId15" imgW="406080" imgH="215640" progId="Equation.3">
                      <p:embed/>
                    </p:oleObj>
                  </mc:Choice>
                  <mc:Fallback>
                    <p:oleObj name="Equation" r:id="rId15" imgW="406080" imgH="215640" progId="Equation.3">
                      <p:embed/>
                      <p:pic>
                        <p:nvPicPr>
                          <p:cNvPr id="0" name="Object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74" y="316"/>
                            <a:ext cx="342" cy="1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5251" name="Text Box 19"/>
              <p:cNvSpPr txBox="1">
                <a:spLocks noChangeArrowheads="1"/>
              </p:cNvSpPr>
              <p:nvPr/>
            </p:nvSpPr>
            <p:spPr bwMode="auto">
              <a:xfrm>
                <a:off x="4493" y="967"/>
                <a:ext cx="6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3.12</a:t>
                </a:r>
                <a:endParaRPr lang="en-US" altLang="tr-TR"/>
              </a:p>
            </p:txBody>
          </p:sp>
          <p:sp>
            <p:nvSpPr>
              <p:cNvPr id="95287" name="Freeform 55"/>
              <p:cNvSpPr>
                <a:spLocks/>
              </p:cNvSpPr>
              <p:nvPr/>
            </p:nvSpPr>
            <p:spPr bwMode="auto">
              <a:xfrm>
                <a:off x="4454" y="536"/>
                <a:ext cx="884" cy="373"/>
              </a:xfrm>
              <a:custGeom>
                <a:avLst/>
                <a:gdLst>
                  <a:gd name="T0" fmla="*/ 0 w 884"/>
                  <a:gd name="T1" fmla="*/ 373 h 373"/>
                  <a:gd name="T2" fmla="*/ 39 w 884"/>
                  <a:gd name="T3" fmla="*/ 168 h 373"/>
                  <a:gd name="T4" fmla="*/ 109 w 884"/>
                  <a:gd name="T5" fmla="*/ 34 h 373"/>
                  <a:gd name="T6" fmla="*/ 186 w 884"/>
                  <a:gd name="T7" fmla="*/ 14 h 373"/>
                  <a:gd name="T8" fmla="*/ 256 w 884"/>
                  <a:gd name="T9" fmla="*/ 117 h 373"/>
                  <a:gd name="T10" fmla="*/ 384 w 884"/>
                  <a:gd name="T11" fmla="*/ 219 h 373"/>
                  <a:gd name="T12" fmla="*/ 487 w 884"/>
                  <a:gd name="T13" fmla="*/ 270 h 373"/>
                  <a:gd name="T14" fmla="*/ 634 w 884"/>
                  <a:gd name="T15" fmla="*/ 322 h 373"/>
                  <a:gd name="T16" fmla="*/ 884 w 884"/>
                  <a:gd name="T17" fmla="*/ 35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4" h="373">
                    <a:moveTo>
                      <a:pt x="0" y="373"/>
                    </a:moveTo>
                    <a:cubicBezTo>
                      <a:pt x="10" y="298"/>
                      <a:pt x="21" y="224"/>
                      <a:pt x="39" y="168"/>
                    </a:cubicBezTo>
                    <a:cubicBezTo>
                      <a:pt x="57" y="112"/>
                      <a:pt x="84" y="60"/>
                      <a:pt x="109" y="34"/>
                    </a:cubicBezTo>
                    <a:cubicBezTo>
                      <a:pt x="134" y="8"/>
                      <a:pt x="162" y="0"/>
                      <a:pt x="186" y="14"/>
                    </a:cubicBezTo>
                    <a:cubicBezTo>
                      <a:pt x="210" y="28"/>
                      <a:pt x="223" y="83"/>
                      <a:pt x="256" y="117"/>
                    </a:cubicBezTo>
                    <a:cubicBezTo>
                      <a:pt x="289" y="151"/>
                      <a:pt x="345" y="193"/>
                      <a:pt x="384" y="219"/>
                    </a:cubicBezTo>
                    <a:cubicBezTo>
                      <a:pt x="423" y="245"/>
                      <a:pt x="445" y="253"/>
                      <a:pt x="487" y="270"/>
                    </a:cubicBezTo>
                    <a:cubicBezTo>
                      <a:pt x="529" y="287"/>
                      <a:pt x="568" y="308"/>
                      <a:pt x="634" y="322"/>
                    </a:cubicBezTo>
                    <a:cubicBezTo>
                      <a:pt x="700" y="336"/>
                      <a:pt x="792" y="345"/>
                      <a:pt x="884" y="354"/>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95292" name="Group 60"/>
            <p:cNvGrpSpPr>
              <a:grpSpLocks/>
            </p:cNvGrpSpPr>
            <p:nvPr/>
          </p:nvGrpSpPr>
          <p:grpSpPr bwMode="auto">
            <a:xfrm>
              <a:off x="4320" y="1834"/>
              <a:ext cx="1423" cy="901"/>
              <a:chOff x="4320" y="1834"/>
              <a:chExt cx="1423" cy="901"/>
            </a:xfrm>
          </p:grpSpPr>
          <p:sp>
            <p:nvSpPr>
              <p:cNvPr id="95254" name="Line 22"/>
              <p:cNvSpPr>
                <a:spLocks noChangeShapeType="1"/>
              </p:cNvSpPr>
              <p:nvPr/>
            </p:nvSpPr>
            <p:spPr bwMode="auto">
              <a:xfrm>
                <a:off x="4320" y="2461"/>
                <a:ext cx="1270" cy="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5255" name="Line 23"/>
              <p:cNvSpPr>
                <a:spLocks noChangeShapeType="1"/>
              </p:cNvSpPr>
              <p:nvPr/>
            </p:nvSpPr>
            <p:spPr bwMode="auto">
              <a:xfrm flipV="1">
                <a:off x="4499" y="1875"/>
                <a:ext cx="0" cy="67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5256" name="Object 24"/>
              <p:cNvGraphicFramePr>
                <a:graphicFrameLocks noChangeAspect="1"/>
              </p:cNvGraphicFramePr>
              <p:nvPr/>
            </p:nvGraphicFramePr>
            <p:xfrm>
              <a:off x="4532" y="1834"/>
              <a:ext cx="342" cy="158"/>
            </p:xfrm>
            <a:graphic>
              <a:graphicData uri="http://schemas.openxmlformats.org/presentationml/2006/ole">
                <mc:AlternateContent xmlns:mc="http://schemas.openxmlformats.org/markup-compatibility/2006">
                  <mc:Choice xmlns:v="urn:schemas-microsoft-com:vml" Requires="v">
                    <p:oleObj spid="_x0000_s95363" name="Equation" r:id="rId17" imgW="406080" imgH="215640" progId="Equation.3">
                      <p:embed/>
                    </p:oleObj>
                  </mc:Choice>
                  <mc:Fallback>
                    <p:oleObj name="Equation" r:id="rId17" imgW="406080" imgH="215640" progId="Equation.3">
                      <p:embed/>
                      <p:pic>
                        <p:nvPicPr>
                          <p:cNvPr id="0" name="Object 2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32" y="1834"/>
                            <a:ext cx="342" cy="1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5257" name="Object 25"/>
              <p:cNvGraphicFramePr>
                <a:graphicFrameLocks noChangeAspect="1"/>
              </p:cNvGraphicFramePr>
              <p:nvPr/>
            </p:nvGraphicFramePr>
            <p:xfrm>
              <a:off x="5597" y="2418"/>
              <a:ext cx="146" cy="116"/>
            </p:xfrm>
            <a:graphic>
              <a:graphicData uri="http://schemas.openxmlformats.org/presentationml/2006/ole">
                <mc:AlternateContent xmlns:mc="http://schemas.openxmlformats.org/markup-compatibility/2006">
                  <mc:Choice xmlns:v="urn:schemas-microsoft-com:vml" Requires="v">
                    <p:oleObj spid="_x0000_s95364" name="Equation" r:id="rId18" imgW="126720" imgH="139680" progId="Equation.3">
                      <p:embed/>
                    </p:oleObj>
                  </mc:Choice>
                  <mc:Fallback>
                    <p:oleObj name="Equation" r:id="rId18" imgW="126720" imgH="139680" progId="Equation.3">
                      <p:embed/>
                      <p:pic>
                        <p:nvPicPr>
                          <p:cNvPr id="0" name="Object 2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97" y="2418"/>
                            <a:ext cx="146"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5258" name="Text Box 26"/>
              <p:cNvSpPr txBox="1">
                <a:spLocks noChangeArrowheads="1"/>
              </p:cNvSpPr>
              <p:nvPr/>
            </p:nvSpPr>
            <p:spPr bwMode="auto">
              <a:xfrm>
                <a:off x="4515" y="2504"/>
                <a:ext cx="6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3.13</a:t>
                </a:r>
                <a:endParaRPr lang="en-US" altLang="tr-TR"/>
              </a:p>
            </p:txBody>
          </p:sp>
          <p:sp>
            <p:nvSpPr>
              <p:cNvPr id="95291" name="Freeform 59"/>
              <p:cNvSpPr>
                <a:spLocks/>
              </p:cNvSpPr>
              <p:nvPr/>
            </p:nvSpPr>
            <p:spPr bwMode="auto">
              <a:xfrm>
                <a:off x="4500" y="2035"/>
                <a:ext cx="857" cy="431"/>
              </a:xfrm>
              <a:custGeom>
                <a:avLst/>
                <a:gdLst>
                  <a:gd name="T0" fmla="*/ 0 w 857"/>
                  <a:gd name="T1" fmla="*/ 431 h 431"/>
                  <a:gd name="T2" fmla="*/ 19 w 857"/>
                  <a:gd name="T3" fmla="*/ 233 h 431"/>
                  <a:gd name="T4" fmla="*/ 76 w 857"/>
                  <a:gd name="T5" fmla="*/ 60 h 431"/>
                  <a:gd name="T6" fmla="*/ 128 w 857"/>
                  <a:gd name="T7" fmla="*/ 2 h 431"/>
                  <a:gd name="T8" fmla="*/ 230 w 857"/>
                  <a:gd name="T9" fmla="*/ 47 h 431"/>
                  <a:gd name="T10" fmla="*/ 320 w 857"/>
                  <a:gd name="T11" fmla="*/ 201 h 431"/>
                  <a:gd name="T12" fmla="*/ 377 w 857"/>
                  <a:gd name="T13" fmla="*/ 309 h 431"/>
                  <a:gd name="T14" fmla="*/ 499 w 857"/>
                  <a:gd name="T15" fmla="*/ 367 h 431"/>
                  <a:gd name="T16" fmla="*/ 710 w 857"/>
                  <a:gd name="T17" fmla="*/ 386 h 431"/>
                  <a:gd name="T18" fmla="*/ 857 w 857"/>
                  <a:gd name="T19" fmla="*/ 386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 h="431">
                    <a:moveTo>
                      <a:pt x="0" y="431"/>
                    </a:moveTo>
                    <a:cubicBezTo>
                      <a:pt x="3" y="363"/>
                      <a:pt x="6" y="295"/>
                      <a:pt x="19" y="233"/>
                    </a:cubicBezTo>
                    <a:cubicBezTo>
                      <a:pt x="32" y="171"/>
                      <a:pt x="58" y="98"/>
                      <a:pt x="76" y="60"/>
                    </a:cubicBezTo>
                    <a:cubicBezTo>
                      <a:pt x="94" y="22"/>
                      <a:pt x="102" y="4"/>
                      <a:pt x="128" y="2"/>
                    </a:cubicBezTo>
                    <a:cubicBezTo>
                      <a:pt x="154" y="0"/>
                      <a:pt x="198" y="14"/>
                      <a:pt x="230" y="47"/>
                    </a:cubicBezTo>
                    <a:cubicBezTo>
                      <a:pt x="262" y="80"/>
                      <a:pt x="296" y="157"/>
                      <a:pt x="320" y="201"/>
                    </a:cubicBezTo>
                    <a:cubicBezTo>
                      <a:pt x="344" y="245"/>
                      <a:pt x="347" y="281"/>
                      <a:pt x="377" y="309"/>
                    </a:cubicBezTo>
                    <a:cubicBezTo>
                      <a:pt x="407" y="337"/>
                      <a:pt x="444" y="354"/>
                      <a:pt x="499" y="367"/>
                    </a:cubicBezTo>
                    <a:cubicBezTo>
                      <a:pt x="554" y="380"/>
                      <a:pt x="650" y="383"/>
                      <a:pt x="710" y="386"/>
                    </a:cubicBezTo>
                    <a:cubicBezTo>
                      <a:pt x="770" y="389"/>
                      <a:pt x="813" y="387"/>
                      <a:pt x="857" y="386"/>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sp>
          <p:nvSpPr>
            <p:cNvPr id="95307" name="Text Box 75"/>
            <p:cNvSpPr txBox="1">
              <a:spLocks noChangeArrowheads="1"/>
            </p:cNvSpPr>
            <p:nvPr/>
          </p:nvSpPr>
          <p:spPr bwMode="auto">
            <a:xfrm>
              <a:off x="4992" y="4089"/>
              <a:ext cx="1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graphicFrame>
          <p:nvGraphicFramePr>
            <p:cNvPr id="95308" name="Object 76"/>
            <p:cNvGraphicFramePr>
              <a:graphicFrameLocks noChangeAspect="1"/>
            </p:cNvGraphicFramePr>
            <p:nvPr/>
          </p:nvGraphicFramePr>
          <p:xfrm>
            <a:off x="231" y="411"/>
            <a:ext cx="3401" cy="710"/>
          </p:xfrm>
          <a:graphic>
            <a:graphicData uri="http://schemas.openxmlformats.org/presentationml/2006/ole">
              <mc:AlternateContent xmlns:mc="http://schemas.openxmlformats.org/markup-compatibility/2006">
                <mc:Choice xmlns:v="urn:schemas-microsoft-com:vml" Requires="v">
                  <p:oleObj spid="_x0000_s95365" name="Equation" r:id="rId19" imgW="2463480" imgH="634680" progId="Equation.3">
                    <p:embed/>
                  </p:oleObj>
                </mc:Choice>
                <mc:Fallback>
                  <p:oleObj name="Equation" r:id="rId19" imgW="2463480" imgH="634680" progId="Equation.3">
                    <p:embed/>
                    <p:pic>
                      <p:nvPicPr>
                        <p:cNvPr id="0" name="Object 7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31" y="411"/>
                          <a:ext cx="3401" cy="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5309" name="Object 77"/>
            <p:cNvGraphicFramePr>
              <a:graphicFrameLocks noChangeAspect="1"/>
            </p:cNvGraphicFramePr>
            <p:nvPr/>
          </p:nvGraphicFramePr>
          <p:xfrm>
            <a:off x="495" y="3268"/>
            <a:ext cx="3464" cy="848"/>
          </p:xfrm>
          <a:graphic>
            <a:graphicData uri="http://schemas.openxmlformats.org/presentationml/2006/ole">
              <mc:AlternateContent xmlns:mc="http://schemas.openxmlformats.org/markup-compatibility/2006">
                <mc:Choice xmlns:v="urn:schemas-microsoft-com:vml" Requires="v">
                  <p:oleObj spid="_x0000_s95366" name="Equation" r:id="rId21" imgW="5499000" imgH="1346040" progId="Equation.DSMT4">
                    <p:embed/>
                  </p:oleObj>
                </mc:Choice>
                <mc:Fallback>
                  <p:oleObj name="Equation" r:id="rId21" imgW="5499000" imgH="1346040" progId="Equation.DSMT4">
                    <p:embed/>
                    <p:pic>
                      <p:nvPicPr>
                        <p:cNvPr id="0" name="Object 7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95" y="3268"/>
                          <a:ext cx="3464" cy="8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5310" name="Text Box 78"/>
            <p:cNvSpPr txBox="1">
              <a:spLocks noChangeArrowheads="1"/>
            </p:cNvSpPr>
            <p:nvPr/>
          </p:nvSpPr>
          <p:spPr bwMode="auto">
            <a:xfrm>
              <a:off x="4597" y="3655"/>
              <a:ext cx="66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(3-38)</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2"/>
          <p:cNvSpPr>
            <a:spLocks noGrp="1"/>
          </p:cNvSpPr>
          <p:nvPr>
            <p:ph type="sldNum" sz="quarter" idx="11"/>
          </p:nvPr>
        </p:nvSpPr>
        <p:spPr/>
        <p:txBody>
          <a:bodyPr/>
          <a:lstStyle/>
          <a:p>
            <a:fld id="{543435FE-F44A-40CF-971A-7ADC6F4EBCB3}" type="slidenum">
              <a:rPr lang="en-US" altLang="tr-TR"/>
              <a:pPr/>
              <a:t>2</a:t>
            </a:fld>
            <a:endParaRPr lang="en-US" altLang="tr-TR"/>
          </a:p>
        </p:txBody>
      </p:sp>
      <p:sp>
        <p:nvSpPr>
          <p:cNvPr id="28674" name="Text Box 2"/>
          <p:cNvSpPr txBox="1">
            <a:spLocks noChangeArrowheads="1"/>
          </p:cNvSpPr>
          <p:nvPr/>
        </p:nvSpPr>
        <p:spPr bwMode="auto">
          <a:xfrm>
            <a:off x="231775" y="117475"/>
            <a:ext cx="8674100" cy="628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396875" algn="l"/>
              </a:tabLst>
              <a:defRPr sz="2400">
                <a:solidFill>
                  <a:schemeClr val="tx1"/>
                </a:solidFill>
                <a:latin typeface="Times New Roman" panose="02020603050405020304" pitchFamily="18" charset="0"/>
              </a:defRPr>
            </a:lvl1pPr>
            <a:lvl2pPr>
              <a:spcBef>
                <a:spcPct val="0"/>
              </a:spcBef>
              <a:tabLst>
                <a:tab pos="396875" algn="l"/>
              </a:tabLst>
              <a:defRPr sz="2400">
                <a:solidFill>
                  <a:schemeClr val="tx1"/>
                </a:solidFill>
                <a:latin typeface="Times New Roman" panose="02020603050405020304" pitchFamily="18" charset="0"/>
              </a:defRPr>
            </a:lvl2pPr>
            <a:lvl3pPr>
              <a:spcBef>
                <a:spcPct val="0"/>
              </a:spcBef>
              <a:tabLst>
                <a:tab pos="396875" algn="l"/>
              </a:tabLst>
              <a:defRPr sz="2400">
                <a:solidFill>
                  <a:schemeClr val="tx1"/>
                </a:solidFill>
                <a:latin typeface="Times New Roman" panose="02020603050405020304" pitchFamily="18" charset="0"/>
              </a:defRPr>
            </a:lvl3pPr>
            <a:lvl4pPr>
              <a:spcBef>
                <a:spcPct val="0"/>
              </a:spcBef>
              <a:tabLst>
                <a:tab pos="396875" algn="l"/>
              </a:tabLst>
              <a:defRPr sz="2400">
                <a:solidFill>
                  <a:schemeClr val="tx1"/>
                </a:solidFill>
                <a:latin typeface="Times New Roman" panose="02020603050405020304" pitchFamily="18" charset="0"/>
              </a:defRPr>
            </a:lvl4pPr>
            <a:lvl5pPr>
              <a:spcBef>
                <a:spcPct val="0"/>
              </a:spcBef>
              <a:tabLst>
                <a:tab pos="396875"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96875"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96875"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96875"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96875" algn="l"/>
              </a:tabLst>
              <a:defRPr sz="2400">
                <a:solidFill>
                  <a:schemeClr val="tx1"/>
                </a:solidFill>
                <a:latin typeface="Times New Roman" panose="02020603050405020304" pitchFamily="18" charset="0"/>
              </a:defRPr>
            </a:lvl9pPr>
          </a:lstStyle>
          <a:p>
            <a:pPr>
              <a:spcBef>
                <a:spcPct val="50000"/>
              </a:spcBef>
            </a:pPr>
            <a:r>
              <a:rPr lang="en-US" altLang="tr-TR" sz="2800"/>
              <a:t>Obviously, if the set                   also belongs to the associated field </a:t>
            </a:r>
            <a:r>
              <a:rPr lang="en-US" altLang="tr-TR" sz="2800" i="1"/>
              <a:t>F</a:t>
            </a:r>
            <a:r>
              <a:rPr lang="en-US" altLang="tr-TR" sz="2800"/>
              <a:t>, then it is an event and the probability of </a:t>
            </a:r>
            <a:r>
              <a:rPr lang="en-US" altLang="tr-TR" sz="2800" i="1"/>
              <a:t>A</a:t>
            </a:r>
            <a:r>
              <a:rPr lang="en-US" altLang="tr-TR" sz="2800"/>
              <a:t> is well defined; in that case we can say </a:t>
            </a:r>
          </a:p>
          <a:p>
            <a:pPr>
              <a:spcBef>
                <a:spcPct val="50000"/>
              </a:spcBef>
            </a:pPr>
            <a:endParaRPr lang="en-US" altLang="tr-TR" sz="2800"/>
          </a:p>
          <a:p>
            <a:pPr>
              <a:spcBef>
                <a:spcPct val="50000"/>
              </a:spcBef>
            </a:pPr>
            <a:r>
              <a:rPr lang="en-US" altLang="tr-TR" sz="2800"/>
              <a:t>However,            may not always belong to </a:t>
            </a:r>
            <a:r>
              <a:rPr lang="en-US" altLang="tr-TR" sz="2800" i="1"/>
              <a:t>F</a:t>
            </a:r>
            <a:r>
              <a:rPr lang="en-US" altLang="tr-TR" sz="2800"/>
              <a:t> for all </a:t>
            </a:r>
            <a:r>
              <a:rPr lang="en-US" altLang="tr-TR" sz="2800" i="1"/>
              <a:t>B</a:t>
            </a:r>
            <a:r>
              <a:rPr lang="en-US" altLang="tr-TR" sz="2800"/>
              <a:t>, thus creating difficulties. The notion of random variable (r.v) makes sure that the inverse mapping always results in an event so that we are able to determine the probability for any             </a:t>
            </a:r>
          </a:p>
          <a:p>
            <a:pPr>
              <a:spcBef>
                <a:spcPct val="50000"/>
              </a:spcBef>
            </a:pPr>
            <a:r>
              <a:rPr lang="en-US" altLang="tr-TR" sz="2800" b="1"/>
              <a:t>Random Variable (r.v)</a:t>
            </a:r>
            <a:r>
              <a:rPr lang="en-US" altLang="tr-TR" sz="2800"/>
              <a:t>:</a:t>
            </a:r>
            <a:r>
              <a:rPr lang="en-US" altLang="tr-TR" sz="2800" b="1"/>
              <a:t> </a:t>
            </a:r>
            <a:r>
              <a:rPr lang="en-US" altLang="tr-TR" sz="2800"/>
              <a:t>A finite single valued function that maps the set of all experimental outcomes     into the set of real numbers </a:t>
            </a:r>
            <a:r>
              <a:rPr lang="en-US" altLang="tr-TR" sz="2800" i="1"/>
              <a:t>R</a:t>
            </a:r>
            <a:r>
              <a:rPr lang="en-US" altLang="tr-TR" sz="2800"/>
              <a:t> is said to be a r.v, if the set                is an event            for every </a:t>
            </a:r>
            <a:r>
              <a:rPr lang="en-US" altLang="tr-TR" sz="2800" i="1"/>
              <a:t>x</a:t>
            </a:r>
            <a:r>
              <a:rPr lang="en-US" altLang="tr-TR" sz="2800"/>
              <a:t> in </a:t>
            </a:r>
            <a:r>
              <a:rPr lang="en-US" altLang="tr-TR" sz="2800" i="1"/>
              <a:t>R</a:t>
            </a:r>
            <a:r>
              <a:rPr lang="en-US" altLang="tr-TR" sz="2800"/>
              <a:t>.              </a:t>
            </a:r>
          </a:p>
        </p:txBody>
      </p:sp>
      <p:graphicFrame>
        <p:nvGraphicFramePr>
          <p:cNvPr id="28687" name="Object 15"/>
          <p:cNvGraphicFramePr>
            <a:graphicFrameLocks noChangeAspect="1"/>
          </p:cNvGraphicFramePr>
          <p:nvPr/>
        </p:nvGraphicFramePr>
        <p:xfrm>
          <a:off x="3292475" y="214313"/>
          <a:ext cx="1484313" cy="420687"/>
        </p:xfrm>
        <a:graphic>
          <a:graphicData uri="http://schemas.openxmlformats.org/presentationml/2006/ole">
            <mc:AlternateContent xmlns:mc="http://schemas.openxmlformats.org/markup-compatibility/2006">
              <mc:Choice xmlns:v="urn:schemas-microsoft-com:vml" Requires="v">
                <p:oleObj spid="_x0000_s106528" name="Equation" r:id="rId3" imgW="749160" imgH="228600" progId="Equation.3">
                  <p:embed/>
                </p:oleObj>
              </mc:Choice>
              <mc:Fallback>
                <p:oleObj name="Equation" r:id="rId3" imgW="749160" imgH="228600" progId="Equation.3">
                  <p:embed/>
                  <p:pic>
                    <p:nvPicPr>
                      <p:cNvPr id="0" name="Object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2475" y="214313"/>
                        <a:ext cx="1484313" cy="420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88" name="Object 16"/>
          <p:cNvGraphicFramePr>
            <a:graphicFrameLocks noChangeAspect="1"/>
          </p:cNvGraphicFramePr>
          <p:nvPr/>
        </p:nvGraphicFramePr>
        <p:xfrm>
          <a:off x="1087438" y="1711325"/>
          <a:ext cx="6386512" cy="461963"/>
        </p:xfrm>
        <a:graphic>
          <a:graphicData uri="http://schemas.openxmlformats.org/presentationml/2006/ole">
            <mc:AlternateContent xmlns:mc="http://schemas.openxmlformats.org/markup-compatibility/2006">
              <mc:Choice xmlns:v="urn:schemas-microsoft-com:vml" Requires="v">
                <p:oleObj spid="_x0000_s106529" name="Equation" r:id="rId5" imgW="3073320" imgH="228600" progId="Equation.3">
                  <p:embed/>
                </p:oleObj>
              </mc:Choice>
              <mc:Fallback>
                <p:oleObj name="Equation" r:id="rId5" imgW="3073320" imgH="228600" progId="Equation.3">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7438" y="1711325"/>
                        <a:ext cx="6386512"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689" name="Text Box 17"/>
          <p:cNvSpPr txBox="1">
            <a:spLocks noChangeArrowheads="1"/>
          </p:cNvSpPr>
          <p:nvPr/>
        </p:nvSpPr>
        <p:spPr bwMode="auto">
          <a:xfrm>
            <a:off x="7993063" y="1676400"/>
            <a:ext cx="83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(3-1)</a:t>
            </a:r>
          </a:p>
        </p:txBody>
      </p:sp>
      <p:graphicFrame>
        <p:nvGraphicFramePr>
          <p:cNvPr id="28690" name="Object 18"/>
          <p:cNvGraphicFramePr>
            <a:graphicFrameLocks noChangeAspect="1"/>
          </p:cNvGraphicFramePr>
          <p:nvPr/>
        </p:nvGraphicFramePr>
        <p:xfrm>
          <a:off x="1755775" y="2349500"/>
          <a:ext cx="977900" cy="420688"/>
        </p:xfrm>
        <a:graphic>
          <a:graphicData uri="http://schemas.openxmlformats.org/presentationml/2006/ole">
            <mc:AlternateContent xmlns:mc="http://schemas.openxmlformats.org/markup-compatibility/2006">
              <mc:Choice xmlns:v="urn:schemas-microsoft-com:vml" Requires="v">
                <p:oleObj spid="_x0000_s106530" name="Equation" r:id="rId7" imgW="495000" imgH="228600" progId="Equation.3">
                  <p:embed/>
                </p:oleObj>
              </mc:Choice>
              <mc:Fallback>
                <p:oleObj name="Equation" r:id="rId7" imgW="495000" imgH="228600" progId="Equation.3">
                  <p:embed/>
                  <p:pic>
                    <p:nvPicPr>
                      <p:cNvPr id="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5775" y="2349500"/>
                        <a:ext cx="977900" cy="420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91" name="Object 19"/>
          <p:cNvGraphicFramePr>
            <a:graphicFrameLocks noChangeAspect="1"/>
          </p:cNvGraphicFramePr>
          <p:nvPr/>
        </p:nvGraphicFramePr>
        <p:xfrm>
          <a:off x="958850" y="4151313"/>
          <a:ext cx="852488" cy="301625"/>
        </p:xfrm>
        <a:graphic>
          <a:graphicData uri="http://schemas.openxmlformats.org/presentationml/2006/ole">
            <mc:AlternateContent xmlns:mc="http://schemas.openxmlformats.org/markup-compatibility/2006">
              <mc:Choice xmlns:v="urn:schemas-microsoft-com:vml" Requires="v">
                <p:oleObj spid="_x0000_s106531" name="Equation" r:id="rId9" imgW="431640" imgH="164880" progId="Equation.3">
                  <p:embed/>
                </p:oleObj>
              </mc:Choice>
              <mc:Fallback>
                <p:oleObj name="Equation" r:id="rId9" imgW="431640" imgH="164880" progId="Equation.3">
                  <p:embed/>
                  <p:pic>
                    <p:nvPicPr>
                      <p:cNvPr id="0" name="Object 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58850" y="4151313"/>
                        <a:ext cx="852488"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92" name="Object 20"/>
          <p:cNvGraphicFramePr>
            <a:graphicFrameLocks noChangeAspect="1"/>
          </p:cNvGraphicFramePr>
          <p:nvPr/>
        </p:nvGraphicFramePr>
        <p:xfrm>
          <a:off x="8366125" y="4724400"/>
          <a:ext cx="633413" cy="404813"/>
        </p:xfrm>
        <a:graphic>
          <a:graphicData uri="http://schemas.openxmlformats.org/presentationml/2006/ole">
            <mc:AlternateContent xmlns:mc="http://schemas.openxmlformats.org/markup-compatibility/2006">
              <mc:Choice xmlns:v="urn:schemas-microsoft-com:vml" Requires="v">
                <p:oleObj spid="_x0000_s106532" name="Equation" r:id="rId11" imgW="368280" imgH="203040" progId="Equation.3">
                  <p:embed/>
                </p:oleObj>
              </mc:Choice>
              <mc:Fallback>
                <p:oleObj name="Equation" r:id="rId11" imgW="368280" imgH="203040" progId="Equation.3">
                  <p:embed/>
                  <p:pic>
                    <p:nvPicPr>
                      <p:cNvPr id="0" name="Object 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366125" y="4724400"/>
                        <a:ext cx="633413" cy="40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93" name="Object 21"/>
          <p:cNvGraphicFramePr>
            <a:graphicFrameLocks noChangeAspect="1"/>
          </p:cNvGraphicFramePr>
          <p:nvPr/>
        </p:nvGraphicFramePr>
        <p:xfrm>
          <a:off x="6988175" y="5156200"/>
          <a:ext cx="347663" cy="307975"/>
        </p:xfrm>
        <a:graphic>
          <a:graphicData uri="http://schemas.openxmlformats.org/presentationml/2006/ole">
            <mc:AlternateContent xmlns:mc="http://schemas.openxmlformats.org/markup-compatibility/2006">
              <mc:Choice xmlns:v="urn:schemas-microsoft-com:vml" Requires="v">
                <p:oleObj spid="_x0000_s106533" name="Equation" r:id="rId13" imgW="164880" imgH="164880" progId="Equation.3">
                  <p:embed/>
                </p:oleObj>
              </mc:Choice>
              <mc:Fallback>
                <p:oleObj name="Equation" r:id="rId13" imgW="164880" imgH="164880" progId="Equation.3">
                  <p:embed/>
                  <p:pic>
                    <p:nvPicPr>
                      <p:cNvPr id="0" name="Object 2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988175" y="5156200"/>
                        <a:ext cx="347663"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94" name="Object 22"/>
          <p:cNvGraphicFramePr>
            <a:graphicFrameLocks noChangeAspect="1"/>
          </p:cNvGraphicFramePr>
          <p:nvPr/>
        </p:nvGraphicFramePr>
        <p:xfrm>
          <a:off x="7264400" y="5589588"/>
          <a:ext cx="1804988" cy="376237"/>
        </p:xfrm>
        <a:graphic>
          <a:graphicData uri="http://schemas.openxmlformats.org/presentationml/2006/ole">
            <mc:AlternateContent xmlns:mc="http://schemas.openxmlformats.org/markup-compatibility/2006">
              <mc:Choice xmlns:v="urn:schemas-microsoft-com:vml" Requires="v">
                <p:oleObj spid="_x0000_s106534" name="Equation" r:id="rId15" imgW="939600" imgH="215640" progId="Equation.3">
                  <p:embed/>
                </p:oleObj>
              </mc:Choice>
              <mc:Fallback>
                <p:oleObj name="Equation" r:id="rId15" imgW="939600" imgH="215640" progId="Equation.3">
                  <p:embed/>
                  <p:pic>
                    <p:nvPicPr>
                      <p:cNvPr id="0" name="Object 2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264400" y="5589588"/>
                        <a:ext cx="1804988" cy="376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95" name="Object 23"/>
          <p:cNvGraphicFramePr>
            <a:graphicFrameLocks noChangeAspect="1"/>
          </p:cNvGraphicFramePr>
          <p:nvPr/>
        </p:nvGraphicFramePr>
        <p:xfrm>
          <a:off x="1974850" y="5995988"/>
          <a:ext cx="838200" cy="357187"/>
        </p:xfrm>
        <a:graphic>
          <a:graphicData uri="http://schemas.openxmlformats.org/presentationml/2006/ole">
            <mc:AlternateContent xmlns:mc="http://schemas.openxmlformats.org/markup-compatibility/2006">
              <mc:Choice xmlns:v="urn:schemas-microsoft-com:vml" Requires="v">
                <p:oleObj spid="_x0000_s106535" name="Equation" r:id="rId17" imgW="380880" imgH="203040" progId="Equation.3">
                  <p:embed/>
                </p:oleObj>
              </mc:Choice>
              <mc:Fallback>
                <p:oleObj name="Equation" r:id="rId17" imgW="380880" imgH="203040" progId="Equation.3">
                  <p:embed/>
                  <p:pic>
                    <p:nvPicPr>
                      <p:cNvPr id="0" name="Object 2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974850" y="5995988"/>
                        <a:ext cx="838200" cy="357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696" name="Text Box 24"/>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2"/>
          <p:cNvSpPr>
            <a:spLocks noGrp="1"/>
          </p:cNvSpPr>
          <p:nvPr>
            <p:ph type="sldNum" sz="quarter" idx="11"/>
          </p:nvPr>
        </p:nvSpPr>
        <p:spPr/>
        <p:txBody>
          <a:bodyPr/>
          <a:lstStyle/>
          <a:p>
            <a:fld id="{9CEB0051-C755-4C50-AE8B-664B0314444F}" type="slidenum">
              <a:rPr lang="en-US" altLang="tr-TR"/>
              <a:pPr/>
              <a:t>20</a:t>
            </a:fld>
            <a:endParaRPr lang="en-US" altLang="tr-TR"/>
          </a:p>
        </p:txBody>
      </p:sp>
      <p:grpSp>
        <p:nvGrpSpPr>
          <p:cNvPr id="100395" name="Group 43"/>
          <p:cNvGrpSpPr>
            <a:grpSpLocks/>
          </p:cNvGrpSpPr>
          <p:nvPr/>
        </p:nvGrpSpPr>
        <p:grpSpPr bwMode="auto">
          <a:xfrm>
            <a:off x="-95250" y="63500"/>
            <a:ext cx="9337675" cy="6811963"/>
            <a:chOff x="-60" y="40"/>
            <a:chExt cx="5882" cy="4291"/>
          </a:xfrm>
        </p:grpSpPr>
        <p:sp>
          <p:nvSpPr>
            <p:cNvPr id="100356" name="Text Box 4"/>
            <p:cNvSpPr txBox="1">
              <a:spLocks noChangeArrowheads="1"/>
            </p:cNvSpPr>
            <p:nvPr/>
          </p:nvSpPr>
          <p:spPr bwMode="auto">
            <a:xfrm>
              <a:off x="-60" y="140"/>
              <a:ext cx="5882" cy="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sz="2800"/>
                <a:t>9. Cauchy:      </a:t>
              </a:r>
              <a:r>
                <a:rPr lang="en-US" altLang="tr-TR" sz="2800">
                  <a:sym typeface="Symbol" panose="05050102010706020507" pitchFamily="18" charset="2"/>
                </a:rPr>
                <a:t>             if  (Fig. 3.14) </a:t>
              </a:r>
            </a:p>
            <a:p>
              <a:endParaRPr lang="en-US" altLang="tr-TR" sz="2800"/>
            </a:p>
            <a:p>
              <a:r>
                <a:rPr lang="en-US" altLang="tr-TR" sz="2800"/>
                <a:t>10. Laplace: (Fig. 3.15)</a:t>
              </a:r>
            </a:p>
            <a:p>
              <a:endParaRPr lang="en-US" altLang="tr-TR" sz="2800"/>
            </a:p>
            <a:p>
              <a:r>
                <a:rPr lang="en-US" altLang="tr-TR" sz="2800"/>
                <a:t>11. Student’s </a:t>
              </a:r>
              <a:r>
                <a:rPr lang="en-US" altLang="tr-TR" sz="2800" i="1"/>
                <a:t>t</a:t>
              </a:r>
              <a:r>
                <a:rPr lang="en-US" altLang="tr-TR" sz="2800"/>
                <a:t>-distribution with n degrees of freedom (Fig 3.16)</a:t>
              </a:r>
            </a:p>
            <a:p>
              <a:endParaRPr lang="en-US" altLang="tr-TR" sz="2800"/>
            </a:p>
            <a:p>
              <a:endParaRPr lang="en-US" altLang="tr-TR" sz="2800"/>
            </a:p>
            <a:p>
              <a:endParaRPr lang="en-US" altLang="tr-TR" sz="2800"/>
            </a:p>
            <a:p>
              <a:endParaRPr lang="en-US" altLang="tr-TR" sz="2800"/>
            </a:p>
            <a:p>
              <a:endParaRPr lang="en-US" altLang="tr-TR" sz="2800"/>
            </a:p>
          </p:txBody>
        </p:sp>
        <p:graphicFrame>
          <p:nvGraphicFramePr>
            <p:cNvPr id="100357" name="Object 5"/>
            <p:cNvGraphicFramePr>
              <a:graphicFrameLocks noChangeAspect="1"/>
            </p:cNvGraphicFramePr>
            <p:nvPr/>
          </p:nvGraphicFramePr>
          <p:xfrm>
            <a:off x="445" y="2242"/>
            <a:ext cx="4258" cy="569"/>
          </p:xfrm>
          <a:graphic>
            <a:graphicData uri="http://schemas.openxmlformats.org/presentationml/2006/ole">
              <mc:AlternateContent xmlns:mc="http://schemas.openxmlformats.org/markup-compatibility/2006">
                <mc:Choice xmlns:v="urn:schemas-microsoft-com:vml" Requires="v">
                  <p:oleObj spid="_x0000_s100440" name="Equation" r:id="rId3" imgW="3085920" imgH="507960" progId="Equation.3">
                    <p:embed/>
                  </p:oleObj>
                </mc:Choice>
                <mc:Fallback>
                  <p:oleObj name="Equation" r:id="rId3" imgW="3085920" imgH="50796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5" y="2242"/>
                          <a:ext cx="4258" cy="5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359" name="Object 7"/>
            <p:cNvGraphicFramePr>
              <a:graphicFrameLocks noChangeAspect="1"/>
            </p:cNvGraphicFramePr>
            <p:nvPr/>
          </p:nvGraphicFramePr>
          <p:xfrm>
            <a:off x="1083" y="215"/>
            <a:ext cx="964" cy="254"/>
          </p:xfrm>
          <a:graphic>
            <a:graphicData uri="http://schemas.openxmlformats.org/presentationml/2006/ole">
              <mc:AlternateContent xmlns:mc="http://schemas.openxmlformats.org/markup-compatibility/2006">
                <mc:Choice xmlns:v="urn:schemas-microsoft-com:vml" Requires="v">
                  <p:oleObj spid="_x0000_s100441" name="Equation" r:id="rId5" imgW="863280" imgH="203040" progId="Equation.DSMT4">
                    <p:embed/>
                  </p:oleObj>
                </mc:Choice>
                <mc:Fallback>
                  <p:oleObj name="Equation" r:id="rId5" imgW="863280" imgH="20304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3" y="215"/>
                          <a:ext cx="964" cy="2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360" name="Object 8"/>
            <p:cNvGraphicFramePr>
              <a:graphicFrameLocks noChangeAspect="1"/>
            </p:cNvGraphicFramePr>
            <p:nvPr/>
          </p:nvGraphicFramePr>
          <p:xfrm>
            <a:off x="430" y="509"/>
            <a:ext cx="3295" cy="469"/>
          </p:xfrm>
          <a:graphic>
            <a:graphicData uri="http://schemas.openxmlformats.org/presentationml/2006/ole">
              <mc:AlternateContent xmlns:mc="http://schemas.openxmlformats.org/markup-compatibility/2006">
                <mc:Choice xmlns:v="urn:schemas-microsoft-com:vml" Requires="v">
                  <p:oleObj spid="_x0000_s100442" name="Equation" r:id="rId7" imgW="2387520" imgH="419040" progId="Equation.DSMT4">
                    <p:embed/>
                  </p:oleObj>
                </mc:Choice>
                <mc:Fallback>
                  <p:oleObj name="Equation" r:id="rId7" imgW="2387520" imgH="419040" progId="Equation.DSMT4">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 y="509"/>
                          <a:ext cx="3295" cy="4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361" name="Object 9"/>
            <p:cNvGraphicFramePr>
              <a:graphicFrameLocks noChangeAspect="1"/>
            </p:cNvGraphicFramePr>
            <p:nvPr/>
          </p:nvGraphicFramePr>
          <p:xfrm>
            <a:off x="745" y="1312"/>
            <a:ext cx="2857" cy="439"/>
          </p:xfrm>
          <a:graphic>
            <a:graphicData uri="http://schemas.openxmlformats.org/presentationml/2006/ole">
              <mc:AlternateContent xmlns:mc="http://schemas.openxmlformats.org/markup-compatibility/2006">
                <mc:Choice xmlns:v="urn:schemas-microsoft-com:vml" Requires="v">
                  <p:oleObj spid="_x0000_s100443" name="Equation" r:id="rId9" imgW="2070000" imgH="393480" progId="Equation.DSMT4">
                    <p:embed/>
                  </p:oleObj>
                </mc:Choice>
                <mc:Fallback>
                  <p:oleObj name="Equation" r:id="rId9" imgW="2070000" imgH="393480" progId="Equation.DSMT4">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45" y="1312"/>
                          <a:ext cx="2857" cy="4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00362" name="Group 10"/>
            <p:cNvGrpSpPr>
              <a:grpSpLocks/>
            </p:cNvGrpSpPr>
            <p:nvPr/>
          </p:nvGrpSpPr>
          <p:grpSpPr bwMode="auto">
            <a:xfrm>
              <a:off x="4570" y="40"/>
              <a:ext cx="1185" cy="939"/>
              <a:chOff x="4345" y="3070"/>
              <a:chExt cx="1185" cy="939"/>
            </a:xfrm>
          </p:grpSpPr>
          <p:sp>
            <p:nvSpPr>
              <p:cNvPr id="100363" name="Line 11"/>
              <p:cNvSpPr>
                <a:spLocks noChangeShapeType="1"/>
              </p:cNvSpPr>
              <p:nvPr/>
            </p:nvSpPr>
            <p:spPr bwMode="auto">
              <a:xfrm flipV="1">
                <a:off x="4345" y="3650"/>
                <a:ext cx="1033" cy="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0364" name="Line 12"/>
              <p:cNvSpPr>
                <a:spLocks noChangeShapeType="1"/>
              </p:cNvSpPr>
              <p:nvPr/>
            </p:nvSpPr>
            <p:spPr bwMode="auto">
              <a:xfrm flipH="1" flipV="1">
                <a:off x="4548" y="3097"/>
                <a:ext cx="0" cy="6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100365" name="Object 13"/>
              <p:cNvGraphicFramePr>
                <a:graphicFrameLocks noChangeAspect="1"/>
              </p:cNvGraphicFramePr>
              <p:nvPr/>
            </p:nvGraphicFramePr>
            <p:xfrm>
              <a:off x="4575" y="3070"/>
              <a:ext cx="342" cy="158"/>
            </p:xfrm>
            <a:graphic>
              <a:graphicData uri="http://schemas.openxmlformats.org/presentationml/2006/ole">
                <mc:AlternateContent xmlns:mc="http://schemas.openxmlformats.org/markup-compatibility/2006">
                  <mc:Choice xmlns:v="urn:schemas-microsoft-com:vml" Requires="v">
                    <p:oleObj spid="_x0000_s100444" name="Equation" r:id="rId11" imgW="406080" imgH="215640" progId="Equation.DSMT4">
                      <p:embed/>
                    </p:oleObj>
                  </mc:Choice>
                  <mc:Fallback>
                    <p:oleObj name="Equation" r:id="rId11" imgW="406080" imgH="215640" progId="Equation.DSMT4">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5" y="3070"/>
                            <a:ext cx="342" cy="1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366" name="Object 14"/>
              <p:cNvGraphicFramePr>
                <a:graphicFrameLocks noChangeAspect="1"/>
              </p:cNvGraphicFramePr>
              <p:nvPr/>
            </p:nvGraphicFramePr>
            <p:xfrm>
              <a:off x="5384" y="3601"/>
              <a:ext cx="146" cy="116"/>
            </p:xfrm>
            <a:graphic>
              <a:graphicData uri="http://schemas.openxmlformats.org/presentationml/2006/ole">
                <mc:AlternateContent xmlns:mc="http://schemas.openxmlformats.org/markup-compatibility/2006">
                  <mc:Choice xmlns:v="urn:schemas-microsoft-com:vml" Requires="v">
                    <p:oleObj spid="_x0000_s100445" name="Equation" r:id="rId13" imgW="126720" imgH="139680" progId="Equation.DSMT4">
                      <p:embed/>
                    </p:oleObj>
                  </mc:Choice>
                  <mc:Fallback>
                    <p:oleObj name="Equation" r:id="rId13" imgW="126720" imgH="139680" progId="Equation.DSMT4">
                      <p:embed/>
                      <p:pic>
                        <p:nvPicPr>
                          <p:cNvPr id="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84" y="3601"/>
                            <a:ext cx="146"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0367" name="Text Box 15"/>
              <p:cNvSpPr txBox="1">
                <a:spLocks noChangeArrowheads="1"/>
              </p:cNvSpPr>
              <p:nvPr/>
            </p:nvSpPr>
            <p:spPr bwMode="auto">
              <a:xfrm>
                <a:off x="4534" y="3778"/>
                <a:ext cx="6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3.14</a:t>
                </a:r>
                <a:endParaRPr lang="en-US" altLang="tr-TR"/>
              </a:p>
            </p:txBody>
          </p:sp>
          <p:sp>
            <p:nvSpPr>
              <p:cNvPr id="100368" name="Line 16"/>
              <p:cNvSpPr>
                <a:spLocks noChangeShapeType="1"/>
              </p:cNvSpPr>
              <p:nvPr/>
            </p:nvSpPr>
            <p:spPr bwMode="auto">
              <a:xfrm>
                <a:off x="4832" y="3315"/>
                <a:ext cx="0" cy="34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100369" name="Object 17"/>
              <p:cNvGraphicFramePr>
                <a:graphicFrameLocks noChangeAspect="1"/>
              </p:cNvGraphicFramePr>
              <p:nvPr/>
            </p:nvGraphicFramePr>
            <p:xfrm>
              <a:off x="4757" y="3668"/>
              <a:ext cx="175" cy="136"/>
            </p:xfrm>
            <a:graphic>
              <a:graphicData uri="http://schemas.openxmlformats.org/presentationml/2006/ole">
                <mc:AlternateContent xmlns:mc="http://schemas.openxmlformats.org/markup-compatibility/2006">
                  <mc:Choice xmlns:v="urn:schemas-microsoft-com:vml" Requires="v">
                    <p:oleObj spid="_x0000_s100446" name="Equation" r:id="rId15" imgW="152280" imgH="164880" progId="Equation.DSMT4">
                      <p:embed/>
                    </p:oleObj>
                  </mc:Choice>
                  <mc:Fallback>
                    <p:oleObj name="Equation" r:id="rId15" imgW="152280" imgH="164880" progId="Equation.DSMT4">
                      <p:embed/>
                      <p:pic>
                        <p:nvPicPr>
                          <p:cNvPr id="0" name="Object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757" y="3668"/>
                            <a:ext cx="175" cy="1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00370" name="Group 18"/>
              <p:cNvGrpSpPr>
                <a:grpSpLocks/>
              </p:cNvGrpSpPr>
              <p:nvPr/>
            </p:nvGrpSpPr>
            <p:grpSpPr bwMode="auto">
              <a:xfrm>
                <a:off x="4345" y="3290"/>
                <a:ext cx="973" cy="314"/>
                <a:chOff x="2701" y="3827"/>
                <a:chExt cx="1478" cy="314"/>
              </a:xfrm>
            </p:grpSpPr>
            <p:sp>
              <p:nvSpPr>
                <p:cNvPr id="100371" name="Freeform 19"/>
                <p:cNvSpPr>
                  <a:spLocks/>
                </p:cNvSpPr>
                <p:nvPr/>
              </p:nvSpPr>
              <p:spPr bwMode="auto">
                <a:xfrm>
                  <a:off x="2701" y="3834"/>
                  <a:ext cx="742" cy="307"/>
                </a:xfrm>
                <a:custGeom>
                  <a:avLst/>
                  <a:gdLst>
                    <a:gd name="T0" fmla="*/ 0 w 742"/>
                    <a:gd name="T1" fmla="*/ 307 h 307"/>
                    <a:gd name="T2" fmla="*/ 237 w 742"/>
                    <a:gd name="T3" fmla="*/ 288 h 307"/>
                    <a:gd name="T4" fmla="*/ 441 w 742"/>
                    <a:gd name="T5" fmla="*/ 198 h 307"/>
                    <a:gd name="T6" fmla="*/ 569 w 742"/>
                    <a:gd name="T7" fmla="*/ 96 h 307"/>
                    <a:gd name="T8" fmla="*/ 659 w 742"/>
                    <a:gd name="T9" fmla="*/ 25 h 307"/>
                    <a:gd name="T10" fmla="*/ 742 w 742"/>
                    <a:gd name="T11" fmla="*/ 0 h 307"/>
                  </a:gdLst>
                  <a:ahLst/>
                  <a:cxnLst>
                    <a:cxn ang="0">
                      <a:pos x="T0" y="T1"/>
                    </a:cxn>
                    <a:cxn ang="0">
                      <a:pos x="T2" y="T3"/>
                    </a:cxn>
                    <a:cxn ang="0">
                      <a:pos x="T4" y="T5"/>
                    </a:cxn>
                    <a:cxn ang="0">
                      <a:pos x="T6" y="T7"/>
                    </a:cxn>
                    <a:cxn ang="0">
                      <a:pos x="T8" y="T9"/>
                    </a:cxn>
                    <a:cxn ang="0">
                      <a:pos x="T10" y="T11"/>
                    </a:cxn>
                  </a:cxnLst>
                  <a:rect l="0" t="0" r="r" b="b"/>
                  <a:pathLst>
                    <a:path w="742" h="307">
                      <a:moveTo>
                        <a:pt x="0" y="307"/>
                      </a:moveTo>
                      <a:cubicBezTo>
                        <a:pt x="82" y="306"/>
                        <a:pt x="164" y="306"/>
                        <a:pt x="237" y="288"/>
                      </a:cubicBezTo>
                      <a:cubicBezTo>
                        <a:pt x="310" y="270"/>
                        <a:pt x="386" y="230"/>
                        <a:pt x="441" y="198"/>
                      </a:cubicBezTo>
                      <a:cubicBezTo>
                        <a:pt x="496" y="166"/>
                        <a:pt x="533" y="125"/>
                        <a:pt x="569" y="96"/>
                      </a:cubicBezTo>
                      <a:cubicBezTo>
                        <a:pt x="605" y="67"/>
                        <a:pt x="630" y="41"/>
                        <a:pt x="659" y="25"/>
                      </a:cubicBezTo>
                      <a:cubicBezTo>
                        <a:pt x="688" y="9"/>
                        <a:pt x="715" y="4"/>
                        <a:pt x="742" y="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0372" name="Freeform 20"/>
                <p:cNvSpPr>
                  <a:spLocks/>
                </p:cNvSpPr>
                <p:nvPr/>
              </p:nvSpPr>
              <p:spPr bwMode="auto">
                <a:xfrm flipH="1">
                  <a:off x="3437" y="3827"/>
                  <a:ext cx="742" cy="307"/>
                </a:xfrm>
                <a:custGeom>
                  <a:avLst/>
                  <a:gdLst>
                    <a:gd name="T0" fmla="*/ 0 w 742"/>
                    <a:gd name="T1" fmla="*/ 307 h 307"/>
                    <a:gd name="T2" fmla="*/ 237 w 742"/>
                    <a:gd name="T3" fmla="*/ 288 h 307"/>
                    <a:gd name="T4" fmla="*/ 441 w 742"/>
                    <a:gd name="T5" fmla="*/ 198 h 307"/>
                    <a:gd name="T6" fmla="*/ 569 w 742"/>
                    <a:gd name="T7" fmla="*/ 96 h 307"/>
                    <a:gd name="T8" fmla="*/ 659 w 742"/>
                    <a:gd name="T9" fmla="*/ 25 h 307"/>
                    <a:gd name="T10" fmla="*/ 742 w 742"/>
                    <a:gd name="T11" fmla="*/ 0 h 307"/>
                  </a:gdLst>
                  <a:ahLst/>
                  <a:cxnLst>
                    <a:cxn ang="0">
                      <a:pos x="T0" y="T1"/>
                    </a:cxn>
                    <a:cxn ang="0">
                      <a:pos x="T2" y="T3"/>
                    </a:cxn>
                    <a:cxn ang="0">
                      <a:pos x="T4" y="T5"/>
                    </a:cxn>
                    <a:cxn ang="0">
                      <a:pos x="T6" y="T7"/>
                    </a:cxn>
                    <a:cxn ang="0">
                      <a:pos x="T8" y="T9"/>
                    </a:cxn>
                    <a:cxn ang="0">
                      <a:pos x="T10" y="T11"/>
                    </a:cxn>
                  </a:cxnLst>
                  <a:rect l="0" t="0" r="r" b="b"/>
                  <a:pathLst>
                    <a:path w="742" h="307">
                      <a:moveTo>
                        <a:pt x="0" y="307"/>
                      </a:moveTo>
                      <a:cubicBezTo>
                        <a:pt x="82" y="306"/>
                        <a:pt x="164" y="306"/>
                        <a:pt x="237" y="288"/>
                      </a:cubicBezTo>
                      <a:cubicBezTo>
                        <a:pt x="310" y="270"/>
                        <a:pt x="386" y="230"/>
                        <a:pt x="441" y="198"/>
                      </a:cubicBezTo>
                      <a:cubicBezTo>
                        <a:pt x="496" y="166"/>
                        <a:pt x="533" y="125"/>
                        <a:pt x="569" y="96"/>
                      </a:cubicBezTo>
                      <a:cubicBezTo>
                        <a:pt x="605" y="67"/>
                        <a:pt x="630" y="41"/>
                        <a:pt x="659" y="25"/>
                      </a:cubicBezTo>
                      <a:cubicBezTo>
                        <a:pt x="688" y="9"/>
                        <a:pt x="715" y="4"/>
                        <a:pt x="742" y="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sp>
          <p:nvSpPr>
            <p:cNvPr id="100373" name="Text Box 21"/>
            <p:cNvSpPr txBox="1">
              <a:spLocks noChangeArrowheads="1"/>
            </p:cNvSpPr>
            <p:nvPr/>
          </p:nvSpPr>
          <p:spPr bwMode="auto">
            <a:xfrm>
              <a:off x="4881" y="2403"/>
              <a:ext cx="6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(3-41)</a:t>
              </a:r>
            </a:p>
          </p:txBody>
        </p:sp>
        <p:sp>
          <p:nvSpPr>
            <p:cNvPr id="100374" name="Text Box 22"/>
            <p:cNvSpPr txBox="1">
              <a:spLocks noChangeArrowheads="1"/>
            </p:cNvSpPr>
            <p:nvPr/>
          </p:nvSpPr>
          <p:spPr bwMode="auto">
            <a:xfrm>
              <a:off x="4859" y="1424"/>
              <a:ext cx="67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(3-40)</a:t>
              </a:r>
            </a:p>
          </p:txBody>
        </p:sp>
        <p:sp>
          <p:nvSpPr>
            <p:cNvPr id="100375" name="Text Box 23"/>
            <p:cNvSpPr txBox="1">
              <a:spLocks noChangeArrowheads="1"/>
            </p:cNvSpPr>
            <p:nvPr/>
          </p:nvSpPr>
          <p:spPr bwMode="auto">
            <a:xfrm>
              <a:off x="3822" y="577"/>
              <a:ext cx="6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(3-39)</a:t>
              </a:r>
            </a:p>
          </p:txBody>
        </p:sp>
        <p:grpSp>
          <p:nvGrpSpPr>
            <p:cNvPr id="100376" name="Group 24"/>
            <p:cNvGrpSpPr>
              <a:grpSpLocks/>
            </p:cNvGrpSpPr>
            <p:nvPr/>
          </p:nvGrpSpPr>
          <p:grpSpPr bwMode="auto">
            <a:xfrm>
              <a:off x="727" y="2963"/>
              <a:ext cx="3942" cy="1187"/>
              <a:chOff x="842" y="2869"/>
              <a:chExt cx="3942" cy="1187"/>
            </a:xfrm>
          </p:grpSpPr>
          <p:grpSp>
            <p:nvGrpSpPr>
              <p:cNvPr id="100377" name="Group 25"/>
              <p:cNvGrpSpPr>
                <a:grpSpLocks/>
              </p:cNvGrpSpPr>
              <p:nvPr/>
            </p:nvGrpSpPr>
            <p:grpSpPr bwMode="auto">
              <a:xfrm>
                <a:off x="842" y="2935"/>
                <a:ext cx="1653" cy="1110"/>
                <a:chOff x="842" y="2785"/>
                <a:chExt cx="1653" cy="1110"/>
              </a:xfrm>
            </p:grpSpPr>
            <p:sp>
              <p:nvSpPr>
                <p:cNvPr id="100378" name="Line 26"/>
                <p:cNvSpPr>
                  <a:spLocks noChangeShapeType="1"/>
                </p:cNvSpPr>
                <p:nvPr/>
              </p:nvSpPr>
              <p:spPr bwMode="auto">
                <a:xfrm flipV="1">
                  <a:off x="842" y="3539"/>
                  <a:ext cx="1435"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100379" name="Object 27"/>
                <p:cNvGraphicFramePr>
                  <a:graphicFrameLocks noChangeAspect="1"/>
                </p:cNvGraphicFramePr>
                <p:nvPr/>
              </p:nvGraphicFramePr>
              <p:xfrm>
                <a:off x="2292" y="3481"/>
                <a:ext cx="203" cy="134"/>
              </p:xfrm>
              <a:graphic>
                <a:graphicData uri="http://schemas.openxmlformats.org/presentationml/2006/ole">
                  <mc:AlternateContent xmlns:mc="http://schemas.openxmlformats.org/markup-compatibility/2006">
                    <mc:Choice xmlns:v="urn:schemas-microsoft-com:vml" Requires="v">
                      <p:oleObj spid="_x0000_s100447" name="Equation" r:id="rId17" imgW="126720" imgH="139680" progId="Equation.DSMT4">
                        <p:embed/>
                      </p:oleObj>
                    </mc:Choice>
                    <mc:Fallback>
                      <p:oleObj name="Equation" r:id="rId17" imgW="126720" imgH="139680" progId="Equation.DSMT4">
                        <p:embed/>
                        <p:pic>
                          <p:nvPicPr>
                            <p:cNvPr id="0" name="Object 2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92" y="3481"/>
                              <a:ext cx="203" cy="1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0380" name="Line 28"/>
                <p:cNvSpPr>
                  <a:spLocks noChangeShapeType="1"/>
                </p:cNvSpPr>
                <p:nvPr/>
              </p:nvSpPr>
              <p:spPr bwMode="auto">
                <a:xfrm flipH="1" flipV="1">
                  <a:off x="1543" y="2786"/>
                  <a:ext cx="0" cy="75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100381" name="Object 29"/>
                <p:cNvGraphicFramePr>
                  <a:graphicFrameLocks noChangeAspect="1"/>
                </p:cNvGraphicFramePr>
                <p:nvPr/>
              </p:nvGraphicFramePr>
              <p:xfrm>
                <a:off x="1550" y="2785"/>
                <a:ext cx="475" cy="183"/>
              </p:xfrm>
              <a:graphic>
                <a:graphicData uri="http://schemas.openxmlformats.org/presentationml/2006/ole">
                  <mc:AlternateContent xmlns:mc="http://schemas.openxmlformats.org/markup-compatibility/2006">
                    <mc:Choice xmlns:v="urn:schemas-microsoft-com:vml" Requires="v">
                      <p:oleObj spid="_x0000_s100448" name="Equation" r:id="rId18" imgW="406080" imgH="215640" progId="Equation.DSMT4">
                        <p:embed/>
                      </p:oleObj>
                    </mc:Choice>
                    <mc:Fallback>
                      <p:oleObj name="Equation" r:id="rId18" imgW="406080" imgH="215640" progId="Equation.DSMT4">
                        <p:embed/>
                        <p:pic>
                          <p:nvPicPr>
                            <p:cNvPr id="0" name="Object 2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50" y="2785"/>
                              <a:ext cx="475" cy="1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0382" name="Text Box 30"/>
                <p:cNvSpPr txBox="1">
                  <a:spLocks noChangeArrowheads="1"/>
                </p:cNvSpPr>
                <p:nvPr/>
              </p:nvSpPr>
              <p:spPr bwMode="auto">
                <a:xfrm>
                  <a:off x="1246" y="3664"/>
                  <a:ext cx="6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3.15</a:t>
                  </a:r>
                  <a:endParaRPr lang="en-US" altLang="tr-TR"/>
                </a:p>
              </p:txBody>
            </p:sp>
            <p:grpSp>
              <p:nvGrpSpPr>
                <p:cNvPr id="100383" name="Group 31"/>
                <p:cNvGrpSpPr>
                  <a:grpSpLocks/>
                </p:cNvGrpSpPr>
                <p:nvPr/>
              </p:nvGrpSpPr>
              <p:grpSpPr bwMode="auto">
                <a:xfrm>
                  <a:off x="871" y="3045"/>
                  <a:ext cx="1337" cy="474"/>
                  <a:chOff x="2106" y="3763"/>
                  <a:chExt cx="1337" cy="474"/>
                </a:xfrm>
              </p:grpSpPr>
              <p:sp>
                <p:nvSpPr>
                  <p:cNvPr id="100384" name="Freeform 32"/>
                  <p:cNvSpPr>
                    <a:spLocks/>
                  </p:cNvSpPr>
                  <p:nvPr/>
                </p:nvSpPr>
                <p:spPr bwMode="auto">
                  <a:xfrm>
                    <a:off x="2106" y="3764"/>
                    <a:ext cx="672" cy="473"/>
                  </a:xfrm>
                  <a:custGeom>
                    <a:avLst/>
                    <a:gdLst>
                      <a:gd name="T0" fmla="*/ 0 w 672"/>
                      <a:gd name="T1" fmla="*/ 467 h 473"/>
                      <a:gd name="T2" fmla="*/ 160 w 672"/>
                      <a:gd name="T3" fmla="*/ 467 h 473"/>
                      <a:gd name="T4" fmla="*/ 282 w 672"/>
                      <a:gd name="T5" fmla="*/ 460 h 473"/>
                      <a:gd name="T6" fmla="*/ 455 w 672"/>
                      <a:gd name="T7" fmla="*/ 390 h 473"/>
                      <a:gd name="T8" fmla="*/ 596 w 672"/>
                      <a:gd name="T9" fmla="*/ 217 h 473"/>
                      <a:gd name="T10" fmla="*/ 672 w 672"/>
                      <a:gd name="T11" fmla="*/ 0 h 473"/>
                    </a:gdLst>
                    <a:ahLst/>
                    <a:cxnLst>
                      <a:cxn ang="0">
                        <a:pos x="T0" y="T1"/>
                      </a:cxn>
                      <a:cxn ang="0">
                        <a:pos x="T2" y="T3"/>
                      </a:cxn>
                      <a:cxn ang="0">
                        <a:pos x="T4" y="T5"/>
                      </a:cxn>
                      <a:cxn ang="0">
                        <a:pos x="T6" y="T7"/>
                      </a:cxn>
                      <a:cxn ang="0">
                        <a:pos x="T8" y="T9"/>
                      </a:cxn>
                      <a:cxn ang="0">
                        <a:pos x="T10" y="T11"/>
                      </a:cxn>
                    </a:cxnLst>
                    <a:rect l="0" t="0" r="r" b="b"/>
                    <a:pathLst>
                      <a:path w="672" h="473">
                        <a:moveTo>
                          <a:pt x="0" y="467"/>
                        </a:moveTo>
                        <a:cubicBezTo>
                          <a:pt x="56" y="467"/>
                          <a:pt x="113" y="468"/>
                          <a:pt x="160" y="467"/>
                        </a:cubicBezTo>
                        <a:cubicBezTo>
                          <a:pt x="207" y="466"/>
                          <a:pt x="233" y="473"/>
                          <a:pt x="282" y="460"/>
                        </a:cubicBezTo>
                        <a:cubicBezTo>
                          <a:pt x="331" y="447"/>
                          <a:pt x="403" y="431"/>
                          <a:pt x="455" y="390"/>
                        </a:cubicBezTo>
                        <a:cubicBezTo>
                          <a:pt x="507" y="349"/>
                          <a:pt x="560" y="282"/>
                          <a:pt x="596" y="217"/>
                        </a:cubicBezTo>
                        <a:cubicBezTo>
                          <a:pt x="632" y="152"/>
                          <a:pt x="652" y="76"/>
                          <a:pt x="672" y="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0385" name="Freeform 33"/>
                  <p:cNvSpPr>
                    <a:spLocks/>
                  </p:cNvSpPr>
                  <p:nvPr/>
                </p:nvSpPr>
                <p:spPr bwMode="auto">
                  <a:xfrm flipH="1">
                    <a:off x="2771" y="3763"/>
                    <a:ext cx="672" cy="473"/>
                  </a:xfrm>
                  <a:custGeom>
                    <a:avLst/>
                    <a:gdLst>
                      <a:gd name="T0" fmla="*/ 0 w 672"/>
                      <a:gd name="T1" fmla="*/ 467 h 473"/>
                      <a:gd name="T2" fmla="*/ 160 w 672"/>
                      <a:gd name="T3" fmla="*/ 467 h 473"/>
                      <a:gd name="T4" fmla="*/ 282 w 672"/>
                      <a:gd name="T5" fmla="*/ 460 h 473"/>
                      <a:gd name="T6" fmla="*/ 455 w 672"/>
                      <a:gd name="T7" fmla="*/ 390 h 473"/>
                      <a:gd name="T8" fmla="*/ 596 w 672"/>
                      <a:gd name="T9" fmla="*/ 217 h 473"/>
                      <a:gd name="T10" fmla="*/ 672 w 672"/>
                      <a:gd name="T11" fmla="*/ 0 h 473"/>
                    </a:gdLst>
                    <a:ahLst/>
                    <a:cxnLst>
                      <a:cxn ang="0">
                        <a:pos x="T0" y="T1"/>
                      </a:cxn>
                      <a:cxn ang="0">
                        <a:pos x="T2" y="T3"/>
                      </a:cxn>
                      <a:cxn ang="0">
                        <a:pos x="T4" y="T5"/>
                      </a:cxn>
                      <a:cxn ang="0">
                        <a:pos x="T6" y="T7"/>
                      </a:cxn>
                      <a:cxn ang="0">
                        <a:pos x="T8" y="T9"/>
                      </a:cxn>
                      <a:cxn ang="0">
                        <a:pos x="T10" y="T11"/>
                      </a:cxn>
                    </a:cxnLst>
                    <a:rect l="0" t="0" r="r" b="b"/>
                    <a:pathLst>
                      <a:path w="672" h="473">
                        <a:moveTo>
                          <a:pt x="0" y="467"/>
                        </a:moveTo>
                        <a:cubicBezTo>
                          <a:pt x="56" y="467"/>
                          <a:pt x="113" y="468"/>
                          <a:pt x="160" y="467"/>
                        </a:cubicBezTo>
                        <a:cubicBezTo>
                          <a:pt x="207" y="466"/>
                          <a:pt x="233" y="473"/>
                          <a:pt x="282" y="460"/>
                        </a:cubicBezTo>
                        <a:cubicBezTo>
                          <a:pt x="331" y="447"/>
                          <a:pt x="403" y="431"/>
                          <a:pt x="455" y="390"/>
                        </a:cubicBezTo>
                        <a:cubicBezTo>
                          <a:pt x="507" y="349"/>
                          <a:pt x="560" y="282"/>
                          <a:pt x="596" y="217"/>
                        </a:cubicBezTo>
                        <a:cubicBezTo>
                          <a:pt x="632" y="152"/>
                          <a:pt x="652" y="76"/>
                          <a:pt x="672" y="0"/>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sp>
            <p:nvSpPr>
              <p:cNvPr id="100386" name="Line 34"/>
              <p:cNvSpPr>
                <a:spLocks noChangeShapeType="1"/>
              </p:cNvSpPr>
              <p:nvPr/>
            </p:nvSpPr>
            <p:spPr bwMode="auto">
              <a:xfrm flipV="1">
                <a:off x="3014" y="3700"/>
                <a:ext cx="1595"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100387" name="Object 35"/>
              <p:cNvGraphicFramePr>
                <a:graphicFrameLocks noChangeAspect="1"/>
              </p:cNvGraphicFramePr>
              <p:nvPr/>
            </p:nvGraphicFramePr>
            <p:xfrm>
              <a:off x="4622" y="3617"/>
              <a:ext cx="162" cy="171"/>
            </p:xfrm>
            <a:graphic>
              <a:graphicData uri="http://schemas.openxmlformats.org/presentationml/2006/ole">
                <mc:AlternateContent xmlns:mc="http://schemas.openxmlformats.org/markup-compatibility/2006">
                  <mc:Choice xmlns:v="urn:schemas-microsoft-com:vml" Requires="v">
                    <p:oleObj spid="_x0000_s100449" name="Equation" r:id="rId19" imgW="101520" imgH="177480" progId="Equation.DSMT4">
                      <p:embed/>
                    </p:oleObj>
                  </mc:Choice>
                  <mc:Fallback>
                    <p:oleObj name="Equation" r:id="rId19" imgW="101520" imgH="177480" progId="Equation.DSMT4">
                      <p:embed/>
                      <p:pic>
                        <p:nvPicPr>
                          <p:cNvPr id="0" name="Object 3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622" y="3617"/>
                            <a:ext cx="162" cy="1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0388" name="Line 36"/>
              <p:cNvSpPr>
                <a:spLocks noChangeShapeType="1"/>
              </p:cNvSpPr>
              <p:nvPr/>
            </p:nvSpPr>
            <p:spPr bwMode="auto">
              <a:xfrm flipH="1" flipV="1">
                <a:off x="3781" y="2947"/>
                <a:ext cx="0" cy="75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100389" name="Object 37"/>
              <p:cNvGraphicFramePr>
                <a:graphicFrameLocks noChangeAspect="1"/>
              </p:cNvGraphicFramePr>
              <p:nvPr/>
            </p:nvGraphicFramePr>
            <p:xfrm>
              <a:off x="3744" y="2869"/>
              <a:ext cx="550" cy="312"/>
            </p:xfrm>
            <a:graphic>
              <a:graphicData uri="http://schemas.openxmlformats.org/presentationml/2006/ole">
                <mc:AlternateContent xmlns:mc="http://schemas.openxmlformats.org/markup-compatibility/2006">
                  <mc:Choice xmlns:v="urn:schemas-microsoft-com:vml" Requires="v">
                    <p:oleObj spid="_x0000_s100450" name="Equation" r:id="rId21" imgW="469800" imgH="368280" progId="Equation.DSMT4">
                      <p:embed/>
                    </p:oleObj>
                  </mc:Choice>
                  <mc:Fallback>
                    <p:oleObj name="Equation" r:id="rId21" imgW="469800" imgH="368280" progId="Equation.DSMT4">
                      <p:embed/>
                      <p:pic>
                        <p:nvPicPr>
                          <p:cNvPr id="0" name="Object 3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744" y="2869"/>
                            <a:ext cx="550" cy="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0390" name="Text Box 38"/>
              <p:cNvSpPr txBox="1">
                <a:spLocks noChangeArrowheads="1"/>
              </p:cNvSpPr>
              <p:nvPr/>
            </p:nvSpPr>
            <p:spPr bwMode="auto">
              <a:xfrm>
                <a:off x="3484" y="3825"/>
                <a:ext cx="6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3.16</a:t>
                </a:r>
                <a:endParaRPr lang="en-US" altLang="tr-TR"/>
              </a:p>
            </p:txBody>
          </p:sp>
          <p:grpSp>
            <p:nvGrpSpPr>
              <p:cNvPr id="100391" name="Group 39"/>
              <p:cNvGrpSpPr>
                <a:grpSpLocks/>
              </p:cNvGrpSpPr>
              <p:nvPr/>
            </p:nvGrpSpPr>
            <p:grpSpPr bwMode="auto">
              <a:xfrm>
                <a:off x="3077" y="3297"/>
                <a:ext cx="1426" cy="381"/>
                <a:chOff x="3897" y="2474"/>
                <a:chExt cx="1670" cy="304"/>
              </a:xfrm>
            </p:grpSpPr>
            <p:sp>
              <p:nvSpPr>
                <p:cNvPr id="100392" name="Freeform 40"/>
                <p:cNvSpPr>
                  <a:spLocks/>
                </p:cNvSpPr>
                <p:nvPr/>
              </p:nvSpPr>
              <p:spPr bwMode="auto">
                <a:xfrm>
                  <a:off x="3897" y="2475"/>
                  <a:ext cx="839" cy="303"/>
                </a:xfrm>
                <a:custGeom>
                  <a:avLst/>
                  <a:gdLst>
                    <a:gd name="T0" fmla="*/ 0 w 608"/>
                    <a:gd name="T1" fmla="*/ 303 h 303"/>
                    <a:gd name="T2" fmla="*/ 141 w 608"/>
                    <a:gd name="T3" fmla="*/ 290 h 303"/>
                    <a:gd name="T4" fmla="*/ 231 w 608"/>
                    <a:gd name="T5" fmla="*/ 239 h 303"/>
                    <a:gd name="T6" fmla="*/ 333 w 608"/>
                    <a:gd name="T7" fmla="*/ 149 h 303"/>
                    <a:gd name="T8" fmla="*/ 448 w 608"/>
                    <a:gd name="T9" fmla="*/ 53 h 303"/>
                    <a:gd name="T10" fmla="*/ 551 w 608"/>
                    <a:gd name="T11" fmla="*/ 8 h 303"/>
                    <a:gd name="T12" fmla="*/ 608 w 608"/>
                    <a:gd name="T13" fmla="*/ 8 h 303"/>
                  </a:gdLst>
                  <a:ahLst/>
                  <a:cxnLst>
                    <a:cxn ang="0">
                      <a:pos x="T0" y="T1"/>
                    </a:cxn>
                    <a:cxn ang="0">
                      <a:pos x="T2" y="T3"/>
                    </a:cxn>
                    <a:cxn ang="0">
                      <a:pos x="T4" y="T5"/>
                    </a:cxn>
                    <a:cxn ang="0">
                      <a:pos x="T6" y="T7"/>
                    </a:cxn>
                    <a:cxn ang="0">
                      <a:pos x="T8" y="T9"/>
                    </a:cxn>
                    <a:cxn ang="0">
                      <a:pos x="T10" y="T11"/>
                    </a:cxn>
                    <a:cxn ang="0">
                      <a:pos x="T12" y="T13"/>
                    </a:cxn>
                  </a:cxnLst>
                  <a:rect l="0" t="0" r="r" b="b"/>
                  <a:pathLst>
                    <a:path w="608" h="303">
                      <a:moveTo>
                        <a:pt x="0" y="303"/>
                      </a:moveTo>
                      <a:cubicBezTo>
                        <a:pt x="51" y="302"/>
                        <a:pt x="103" y="301"/>
                        <a:pt x="141" y="290"/>
                      </a:cubicBezTo>
                      <a:cubicBezTo>
                        <a:pt x="179" y="279"/>
                        <a:pt x="199" y="262"/>
                        <a:pt x="231" y="239"/>
                      </a:cubicBezTo>
                      <a:cubicBezTo>
                        <a:pt x="263" y="216"/>
                        <a:pt x="297" y="180"/>
                        <a:pt x="333" y="149"/>
                      </a:cubicBezTo>
                      <a:cubicBezTo>
                        <a:pt x="369" y="118"/>
                        <a:pt x="412" y="76"/>
                        <a:pt x="448" y="53"/>
                      </a:cubicBezTo>
                      <a:cubicBezTo>
                        <a:pt x="484" y="30"/>
                        <a:pt x="524" y="16"/>
                        <a:pt x="551" y="8"/>
                      </a:cubicBezTo>
                      <a:cubicBezTo>
                        <a:pt x="578" y="0"/>
                        <a:pt x="593" y="4"/>
                        <a:pt x="608" y="8"/>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0393" name="Freeform 41"/>
                <p:cNvSpPr>
                  <a:spLocks/>
                </p:cNvSpPr>
                <p:nvPr/>
              </p:nvSpPr>
              <p:spPr bwMode="auto">
                <a:xfrm flipH="1">
                  <a:off x="4728" y="2474"/>
                  <a:ext cx="839" cy="303"/>
                </a:xfrm>
                <a:custGeom>
                  <a:avLst/>
                  <a:gdLst>
                    <a:gd name="T0" fmla="*/ 0 w 608"/>
                    <a:gd name="T1" fmla="*/ 303 h 303"/>
                    <a:gd name="T2" fmla="*/ 141 w 608"/>
                    <a:gd name="T3" fmla="*/ 290 h 303"/>
                    <a:gd name="T4" fmla="*/ 231 w 608"/>
                    <a:gd name="T5" fmla="*/ 239 h 303"/>
                    <a:gd name="T6" fmla="*/ 333 w 608"/>
                    <a:gd name="T7" fmla="*/ 149 h 303"/>
                    <a:gd name="T8" fmla="*/ 448 w 608"/>
                    <a:gd name="T9" fmla="*/ 53 h 303"/>
                    <a:gd name="T10" fmla="*/ 551 w 608"/>
                    <a:gd name="T11" fmla="*/ 8 h 303"/>
                    <a:gd name="T12" fmla="*/ 608 w 608"/>
                    <a:gd name="T13" fmla="*/ 8 h 303"/>
                  </a:gdLst>
                  <a:ahLst/>
                  <a:cxnLst>
                    <a:cxn ang="0">
                      <a:pos x="T0" y="T1"/>
                    </a:cxn>
                    <a:cxn ang="0">
                      <a:pos x="T2" y="T3"/>
                    </a:cxn>
                    <a:cxn ang="0">
                      <a:pos x="T4" y="T5"/>
                    </a:cxn>
                    <a:cxn ang="0">
                      <a:pos x="T6" y="T7"/>
                    </a:cxn>
                    <a:cxn ang="0">
                      <a:pos x="T8" y="T9"/>
                    </a:cxn>
                    <a:cxn ang="0">
                      <a:pos x="T10" y="T11"/>
                    </a:cxn>
                    <a:cxn ang="0">
                      <a:pos x="T12" y="T13"/>
                    </a:cxn>
                  </a:cxnLst>
                  <a:rect l="0" t="0" r="r" b="b"/>
                  <a:pathLst>
                    <a:path w="608" h="303">
                      <a:moveTo>
                        <a:pt x="0" y="303"/>
                      </a:moveTo>
                      <a:cubicBezTo>
                        <a:pt x="51" y="302"/>
                        <a:pt x="103" y="301"/>
                        <a:pt x="141" y="290"/>
                      </a:cubicBezTo>
                      <a:cubicBezTo>
                        <a:pt x="179" y="279"/>
                        <a:pt x="199" y="262"/>
                        <a:pt x="231" y="239"/>
                      </a:cubicBezTo>
                      <a:cubicBezTo>
                        <a:pt x="263" y="216"/>
                        <a:pt x="297" y="180"/>
                        <a:pt x="333" y="149"/>
                      </a:cubicBezTo>
                      <a:cubicBezTo>
                        <a:pt x="369" y="118"/>
                        <a:pt x="412" y="76"/>
                        <a:pt x="448" y="53"/>
                      </a:cubicBezTo>
                      <a:cubicBezTo>
                        <a:pt x="484" y="30"/>
                        <a:pt x="524" y="16"/>
                        <a:pt x="551" y="8"/>
                      </a:cubicBezTo>
                      <a:cubicBezTo>
                        <a:pt x="578" y="0"/>
                        <a:pt x="593" y="4"/>
                        <a:pt x="608" y="8"/>
                      </a:cubicBezTo>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sp>
          <p:nvSpPr>
            <p:cNvPr id="100394" name="Text Box 42"/>
            <p:cNvSpPr txBox="1">
              <a:spLocks noChangeArrowheads="1"/>
            </p:cNvSpPr>
            <p:nvPr/>
          </p:nvSpPr>
          <p:spPr bwMode="auto">
            <a:xfrm>
              <a:off x="4992" y="4043"/>
              <a:ext cx="1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tr-TR" altLang="tr-T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2"/>
          <p:cNvSpPr>
            <a:spLocks noGrp="1"/>
          </p:cNvSpPr>
          <p:nvPr>
            <p:ph type="sldNum" sz="quarter" idx="11"/>
          </p:nvPr>
        </p:nvSpPr>
        <p:spPr/>
        <p:txBody>
          <a:bodyPr/>
          <a:lstStyle/>
          <a:p>
            <a:fld id="{6DDAEADC-63F5-495B-8EAC-74F2FD185243}" type="slidenum">
              <a:rPr lang="en-US" altLang="tr-TR"/>
              <a:pPr/>
              <a:t>21</a:t>
            </a:fld>
            <a:endParaRPr lang="en-US" altLang="tr-TR"/>
          </a:p>
        </p:txBody>
      </p:sp>
      <p:grpSp>
        <p:nvGrpSpPr>
          <p:cNvPr id="101383" name="Group 7"/>
          <p:cNvGrpSpPr>
            <a:grpSpLocks/>
          </p:cNvGrpSpPr>
          <p:nvPr/>
        </p:nvGrpSpPr>
        <p:grpSpPr bwMode="auto">
          <a:xfrm>
            <a:off x="207963" y="127000"/>
            <a:ext cx="8756650" cy="1947863"/>
            <a:chOff x="131" y="80"/>
            <a:chExt cx="5516" cy="1227"/>
          </a:xfrm>
        </p:grpSpPr>
        <p:sp>
          <p:nvSpPr>
            <p:cNvPr id="101380" name="Text Box 4"/>
            <p:cNvSpPr txBox="1">
              <a:spLocks noChangeArrowheads="1"/>
            </p:cNvSpPr>
            <p:nvPr/>
          </p:nvSpPr>
          <p:spPr bwMode="auto">
            <a:xfrm>
              <a:off x="131" y="80"/>
              <a:ext cx="251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sz="2800"/>
                <a:t>12. Fisher’s  F-distribution</a:t>
              </a:r>
            </a:p>
          </p:txBody>
        </p:sp>
        <p:graphicFrame>
          <p:nvGraphicFramePr>
            <p:cNvPr id="101381" name="Object 5"/>
            <p:cNvGraphicFramePr>
              <a:graphicFrameLocks noChangeAspect="1"/>
            </p:cNvGraphicFramePr>
            <p:nvPr/>
          </p:nvGraphicFramePr>
          <p:xfrm>
            <a:off x="234" y="491"/>
            <a:ext cx="4608" cy="816"/>
          </p:xfrm>
          <a:graphic>
            <a:graphicData uri="http://schemas.openxmlformats.org/presentationml/2006/ole">
              <mc:AlternateContent xmlns:mc="http://schemas.openxmlformats.org/markup-compatibility/2006">
                <mc:Choice xmlns:v="urn:schemas-microsoft-com:vml" Requires="v">
                  <p:oleObj spid="_x0000_s101428" name="Equation" r:id="rId3" imgW="7315200" imgH="1295280" progId="Equation.DSMT4">
                    <p:embed/>
                  </p:oleObj>
                </mc:Choice>
                <mc:Fallback>
                  <p:oleObj name="Equation" r:id="rId3" imgW="7315200" imgH="129528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 y="491"/>
                          <a:ext cx="4608" cy="8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1382" name="Text Box 6"/>
            <p:cNvSpPr txBox="1">
              <a:spLocks noChangeArrowheads="1"/>
            </p:cNvSpPr>
            <p:nvPr/>
          </p:nvSpPr>
          <p:spPr bwMode="auto">
            <a:xfrm>
              <a:off x="4959" y="809"/>
              <a:ext cx="6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(3-42)</a:t>
              </a:r>
            </a:p>
          </p:txBody>
        </p:sp>
      </p:grpSp>
      <p:sp>
        <p:nvSpPr>
          <p:cNvPr id="101423" name="Text Box 47"/>
          <p:cNvSpPr txBox="1">
            <a:spLocks noChangeArrowheads="1"/>
          </p:cNvSpPr>
          <p:nvPr/>
        </p:nvSpPr>
        <p:spPr bwMode="auto">
          <a:xfrm>
            <a:off x="7924800" y="6418263"/>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tr-TR" alt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lide Number Placeholder 2"/>
          <p:cNvSpPr>
            <a:spLocks noGrp="1"/>
          </p:cNvSpPr>
          <p:nvPr>
            <p:ph type="sldNum" sz="quarter" idx="11"/>
          </p:nvPr>
        </p:nvSpPr>
        <p:spPr/>
        <p:txBody>
          <a:bodyPr/>
          <a:lstStyle/>
          <a:p>
            <a:fld id="{DBB9B881-53DA-4A6B-AB53-0479FD6F0738}" type="slidenum">
              <a:rPr lang="en-US" altLang="tr-TR"/>
              <a:pPr/>
              <a:t>22</a:t>
            </a:fld>
            <a:endParaRPr lang="en-US" altLang="tr-TR"/>
          </a:p>
        </p:txBody>
      </p:sp>
      <p:grpSp>
        <p:nvGrpSpPr>
          <p:cNvPr id="97371" name="Group 91"/>
          <p:cNvGrpSpPr>
            <a:grpSpLocks/>
          </p:cNvGrpSpPr>
          <p:nvPr/>
        </p:nvGrpSpPr>
        <p:grpSpPr bwMode="auto">
          <a:xfrm>
            <a:off x="144463" y="193675"/>
            <a:ext cx="8763000" cy="6664325"/>
            <a:chOff x="91" y="122"/>
            <a:chExt cx="5520" cy="4198"/>
          </a:xfrm>
        </p:grpSpPr>
        <p:sp>
          <p:nvSpPr>
            <p:cNvPr id="97282" name="Text Box 2"/>
            <p:cNvSpPr txBox="1">
              <a:spLocks noChangeArrowheads="1"/>
            </p:cNvSpPr>
            <p:nvPr/>
          </p:nvSpPr>
          <p:spPr bwMode="auto">
            <a:xfrm>
              <a:off x="91" y="122"/>
              <a:ext cx="5520" cy="2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tr-TR" sz="2800" b="1"/>
                <a:t>Discrete-type random variables</a:t>
              </a:r>
            </a:p>
            <a:p>
              <a:r>
                <a:rPr lang="en-US" altLang="tr-TR" sz="2800"/>
                <a:t>1. Bernoulli: </a:t>
              </a:r>
              <a:r>
                <a:rPr lang="en-US" altLang="tr-TR" sz="2800" i="1"/>
                <a:t>X</a:t>
              </a:r>
              <a:r>
                <a:rPr lang="en-US" altLang="tr-TR" sz="2800"/>
                <a:t> takes the values (0,1), and </a:t>
              </a:r>
            </a:p>
            <a:p>
              <a:endParaRPr lang="en-US" altLang="tr-TR" sz="2800"/>
            </a:p>
            <a:p>
              <a:r>
                <a:rPr lang="en-US" altLang="tr-TR" sz="2800"/>
                <a:t>2. Binomial:     </a:t>
              </a:r>
              <a:r>
                <a:rPr lang="en-US" altLang="tr-TR" sz="2800">
                  <a:sym typeface="Symbol" panose="05050102010706020507" pitchFamily="18" charset="2"/>
                </a:rPr>
                <a:t>            if  (Fig. 3.17)</a:t>
              </a:r>
            </a:p>
            <a:p>
              <a:endParaRPr lang="en-US" altLang="tr-TR" sz="2800">
                <a:sym typeface="Symbol" panose="05050102010706020507" pitchFamily="18" charset="2"/>
              </a:endParaRPr>
            </a:p>
            <a:p>
              <a:r>
                <a:rPr lang="en-US" altLang="tr-TR" sz="2800">
                  <a:sym typeface="Symbol" panose="05050102010706020507" pitchFamily="18" charset="2"/>
                </a:rPr>
                <a:t>3. Poisson:              if  (Fig. 3.18) </a:t>
              </a:r>
            </a:p>
          </p:txBody>
        </p:sp>
        <p:graphicFrame>
          <p:nvGraphicFramePr>
            <p:cNvPr id="97283" name="Object 3"/>
            <p:cNvGraphicFramePr>
              <a:graphicFrameLocks noChangeAspect="1"/>
            </p:cNvGraphicFramePr>
            <p:nvPr/>
          </p:nvGraphicFramePr>
          <p:xfrm>
            <a:off x="1205" y="997"/>
            <a:ext cx="2775" cy="264"/>
          </p:xfrm>
          <a:graphic>
            <a:graphicData uri="http://schemas.openxmlformats.org/presentationml/2006/ole">
              <mc:AlternateContent xmlns:mc="http://schemas.openxmlformats.org/markup-compatibility/2006">
                <mc:Choice xmlns:v="urn:schemas-microsoft-com:vml" Requires="v">
                  <p:oleObj spid="_x0000_s97416" name="Equation" r:id="rId3" imgW="1866600" imgH="203040" progId="Equation.3">
                    <p:embed/>
                  </p:oleObj>
                </mc:Choice>
                <mc:Fallback>
                  <p:oleObj name="Equation" r:id="rId3" imgW="1866600" imgH="2030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5" y="997"/>
                          <a:ext cx="2775" cy="2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7284" name="Text Box 4"/>
            <p:cNvSpPr txBox="1">
              <a:spLocks noChangeArrowheads="1"/>
            </p:cNvSpPr>
            <p:nvPr/>
          </p:nvSpPr>
          <p:spPr bwMode="auto">
            <a:xfrm>
              <a:off x="4914" y="95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(3-43)</a:t>
              </a:r>
            </a:p>
          </p:txBody>
        </p:sp>
        <p:graphicFrame>
          <p:nvGraphicFramePr>
            <p:cNvPr id="97285" name="Object 5"/>
            <p:cNvGraphicFramePr>
              <a:graphicFrameLocks noChangeAspect="1"/>
            </p:cNvGraphicFramePr>
            <p:nvPr/>
          </p:nvGraphicFramePr>
          <p:xfrm>
            <a:off x="1342" y="1423"/>
            <a:ext cx="937" cy="254"/>
          </p:xfrm>
          <a:graphic>
            <a:graphicData uri="http://schemas.openxmlformats.org/presentationml/2006/ole">
              <mc:AlternateContent xmlns:mc="http://schemas.openxmlformats.org/markup-compatibility/2006">
                <mc:Choice xmlns:v="urn:schemas-microsoft-com:vml" Requires="v">
                  <p:oleObj spid="_x0000_s97417" name="Equation" r:id="rId5" imgW="838080" imgH="203040" progId="Equation.3">
                    <p:embed/>
                  </p:oleObj>
                </mc:Choice>
                <mc:Fallback>
                  <p:oleObj name="Equation" r:id="rId5" imgW="838080" imgH="20304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2" y="1423"/>
                          <a:ext cx="937" cy="2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286" name="Object 6"/>
            <p:cNvGraphicFramePr>
              <a:graphicFrameLocks noChangeAspect="1"/>
            </p:cNvGraphicFramePr>
            <p:nvPr/>
          </p:nvGraphicFramePr>
          <p:xfrm>
            <a:off x="831" y="1681"/>
            <a:ext cx="3689" cy="472"/>
          </p:xfrm>
          <a:graphic>
            <a:graphicData uri="http://schemas.openxmlformats.org/presentationml/2006/ole">
              <mc:AlternateContent xmlns:mc="http://schemas.openxmlformats.org/markup-compatibility/2006">
                <mc:Choice xmlns:v="urn:schemas-microsoft-com:vml" Requires="v">
                  <p:oleObj spid="_x0000_s97418" name="Equation" r:id="rId7" imgW="2425680" imgH="457200" progId="Equation.3">
                    <p:embed/>
                  </p:oleObj>
                </mc:Choice>
                <mc:Fallback>
                  <p:oleObj name="Equation" r:id="rId7" imgW="2425680" imgH="4572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1" y="1681"/>
                          <a:ext cx="3689" cy="4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7287" name="Text Box 7"/>
            <p:cNvSpPr txBox="1">
              <a:spLocks noChangeArrowheads="1"/>
            </p:cNvSpPr>
            <p:nvPr/>
          </p:nvSpPr>
          <p:spPr bwMode="auto">
            <a:xfrm>
              <a:off x="4946" y="1747"/>
              <a:ext cx="6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(3-44)</a:t>
              </a:r>
            </a:p>
          </p:txBody>
        </p:sp>
        <p:graphicFrame>
          <p:nvGraphicFramePr>
            <p:cNvPr id="97288" name="Object 8"/>
            <p:cNvGraphicFramePr>
              <a:graphicFrameLocks noChangeAspect="1"/>
            </p:cNvGraphicFramePr>
            <p:nvPr/>
          </p:nvGraphicFramePr>
          <p:xfrm>
            <a:off x="1198" y="2218"/>
            <a:ext cx="808" cy="254"/>
          </p:xfrm>
          <a:graphic>
            <a:graphicData uri="http://schemas.openxmlformats.org/presentationml/2006/ole">
              <mc:AlternateContent xmlns:mc="http://schemas.openxmlformats.org/markup-compatibility/2006">
                <mc:Choice xmlns:v="urn:schemas-microsoft-com:vml" Requires="v">
                  <p:oleObj spid="_x0000_s97419" name="Equation" r:id="rId9" imgW="723600" imgH="203040" progId="Equation.3">
                    <p:embed/>
                  </p:oleObj>
                </mc:Choice>
                <mc:Fallback>
                  <p:oleObj name="Equation" r:id="rId9" imgW="723600" imgH="203040"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98" y="2218"/>
                          <a:ext cx="808" cy="2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289" name="Object 9"/>
            <p:cNvGraphicFramePr>
              <a:graphicFrameLocks noChangeAspect="1"/>
            </p:cNvGraphicFramePr>
            <p:nvPr/>
          </p:nvGraphicFramePr>
          <p:xfrm>
            <a:off x="983" y="2471"/>
            <a:ext cx="3380" cy="491"/>
          </p:xfrm>
          <a:graphic>
            <a:graphicData uri="http://schemas.openxmlformats.org/presentationml/2006/ole">
              <mc:AlternateContent xmlns:mc="http://schemas.openxmlformats.org/markup-compatibility/2006">
                <mc:Choice xmlns:v="urn:schemas-microsoft-com:vml" Requires="v">
                  <p:oleObj spid="_x0000_s97420" name="Equation" r:id="rId11" imgW="2222280" imgH="419040" progId="Equation.3">
                    <p:embed/>
                  </p:oleObj>
                </mc:Choice>
                <mc:Fallback>
                  <p:oleObj name="Equation" r:id="rId11" imgW="2222280" imgH="41904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83" y="2471"/>
                          <a:ext cx="3380" cy="4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7290" name="Text Box 10"/>
            <p:cNvSpPr txBox="1">
              <a:spLocks noChangeArrowheads="1"/>
            </p:cNvSpPr>
            <p:nvPr/>
          </p:nvSpPr>
          <p:spPr bwMode="auto">
            <a:xfrm>
              <a:off x="4954" y="2607"/>
              <a:ext cx="65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(3-45)</a:t>
              </a:r>
            </a:p>
          </p:txBody>
        </p:sp>
        <p:graphicFrame>
          <p:nvGraphicFramePr>
            <p:cNvPr id="97293" name="Object 13"/>
            <p:cNvGraphicFramePr>
              <a:graphicFrameLocks noChangeAspect="1"/>
            </p:cNvGraphicFramePr>
            <p:nvPr/>
          </p:nvGraphicFramePr>
          <p:xfrm>
            <a:off x="2198" y="3664"/>
            <a:ext cx="203" cy="169"/>
          </p:xfrm>
          <a:graphic>
            <a:graphicData uri="http://schemas.openxmlformats.org/presentationml/2006/ole">
              <mc:AlternateContent xmlns:mc="http://schemas.openxmlformats.org/markup-compatibility/2006">
                <mc:Choice xmlns:v="urn:schemas-microsoft-com:vml" Requires="v">
                  <p:oleObj spid="_x0000_s97421" name="Equation" r:id="rId13" imgW="126720" imgH="177480" progId="Equation.3">
                    <p:embed/>
                  </p:oleObj>
                </mc:Choice>
                <mc:Fallback>
                  <p:oleObj name="Equation" r:id="rId13" imgW="126720" imgH="177480" progId="Equation.3">
                    <p:embed/>
                    <p:pic>
                      <p:nvPicPr>
                        <p:cNvPr id="0" name="Object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98" y="3664"/>
                          <a:ext cx="203" cy="1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7333" name="Group 53"/>
            <p:cNvGrpSpPr>
              <a:grpSpLocks/>
            </p:cNvGrpSpPr>
            <p:nvPr/>
          </p:nvGrpSpPr>
          <p:grpSpPr bwMode="auto">
            <a:xfrm>
              <a:off x="826" y="3199"/>
              <a:ext cx="1435" cy="1058"/>
              <a:chOff x="730" y="3103"/>
              <a:chExt cx="1435" cy="1058"/>
            </a:xfrm>
          </p:grpSpPr>
          <p:sp>
            <p:nvSpPr>
              <p:cNvPr id="97334" name="Line 54"/>
              <p:cNvSpPr>
                <a:spLocks noChangeShapeType="1"/>
              </p:cNvSpPr>
              <p:nvPr/>
            </p:nvSpPr>
            <p:spPr bwMode="auto">
              <a:xfrm flipV="1">
                <a:off x="730" y="3745"/>
                <a:ext cx="1435"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35" name="Line 55"/>
              <p:cNvSpPr>
                <a:spLocks noChangeShapeType="1"/>
              </p:cNvSpPr>
              <p:nvPr/>
            </p:nvSpPr>
            <p:spPr bwMode="auto">
              <a:xfrm flipH="1" flipV="1">
                <a:off x="867" y="3118"/>
                <a:ext cx="0" cy="75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7336" name="Object 56"/>
              <p:cNvGraphicFramePr>
                <a:graphicFrameLocks noChangeAspect="1"/>
              </p:cNvGraphicFramePr>
              <p:nvPr/>
            </p:nvGraphicFramePr>
            <p:xfrm>
              <a:off x="905" y="3103"/>
              <a:ext cx="728" cy="172"/>
            </p:xfrm>
            <a:graphic>
              <a:graphicData uri="http://schemas.openxmlformats.org/presentationml/2006/ole">
                <mc:AlternateContent xmlns:mc="http://schemas.openxmlformats.org/markup-compatibility/2006">
                  <mc:Choice xmlns:v="urn:schemas-microsoft-com:vml" Requires="v">
                    <p:oleObj spid="_x0000_s97422" name="Equation" r:id="rId15" imgW="622080" imgH="203040" progId="Equation.3">
                      <p:embed/>
                    </p:oleObj>
                  </mc:Choice>
                  <mc:Fallback>
                    <p:oleObj name="Equation" r:id="rId15" imgW="622080" imgH="203040" progId="Equation.3">
                      <p:embed/>
                      <p:pic>
                        <p:nvPicPr>
                          <p:cNvPr id="0" name="Object 5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05" y="3103"/>
                            <a:ext cx="728" cy="1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7337" name="Text Box 57"/>
              <p:cNvSpPr txBox="1">
                <a:spLocks noChangeArrowheads="1"/>
              </p:cNvSpPr>
              <p:nvPr/>
            </p:nvSpPr>
            <p:spPr bwMode="auto">
              <a:xfrm>
                <a:off x="1008" y="3930"/>
                <a:ext cx="6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3.17</a:t>
                </a:r>
                <a:endParaRPr lang="en-US" altLang="tr-TR"/>
              </a:p>
            </p:txBody>
          </p:sp>
          <p:sp>
            <p:nvSpPr>
              <p:cNvPr id="97338" name="Line 58"/>
              <p:cNvSpPr>
                <a:spLocks noChangeShapeType="1"/>
              </p:cNvSpPr>
              <p:nvPr/>
            </p:nvSpPr>
            <p:spPr bwMode="auto">
              <a:xfrm flipV="1">
                <a:off x="960" y="364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39" name="Line 59"/>
              <p:cNvSpPr>
                <a:spLocks noChangeShapeType="1"/>
              </p:cNvSpPr>
              <p:nvPr/>
            </p:nvSpPr>
            <p:spPr bwMode="auto">
              <a:xfrm flipV="1">
                <a:off x="1056" y="3565"/>
                <a:ext cx="0" cy="17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40" name="Line 60"/>
              <p:cNvSpPr>
                <a:spLocks noChangeShapeType="1"/>
              </p:cNvSpPr>
              <p:nvPr/>
            </p:nvSpPr>
            <p:spPr bwMode="auto">
              <a:xfrm flipV="1">
                <a:off x="1160" y="3450"/>
                <a:ext cx="0" cy="2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41" name="Line 61"/>
              <p:cNvSpPr>
                <a:spLocks noChangeShapeType="1"/>
              </p:cNvSpPr>
              <p:nvPr/>
            </p:nvSpPr>
            <p:spPr bwMode="auto">
              <a:xfrm flipV="1">
                <a:off x="1269" y="3354"/>
                <a:ext cx="0" cy="3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42" name="Line 62"/>
              <p:cNvSpPr>
                <a:spLocks noChangeShapeType="1"/>
              </p:cNvSpPr>
              <p:nvPr/>
            </p:nvSpPr>
            <p:spPr bwMode="auto">
              <a:xfrm flipV="1">
                <a:off x="1366" y="3424"/>
                <a:ext cx="0" cy="3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43" name="Line 63"/>
              <p:cNvSpPr>
                <a:spLocks noChangeShapeType="1"/>
              </p:cNvSpPr>
              <p:nvPr/>
            </p:nvSpPr>
            <p:spPr bwMode="auto">
              <a:xfrm flipV="1">
                <a:off x="1459" y="3546"/>
                <a:ext cx="0" cy="19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44" name="Line 64"/>
              <p:cNvSpPr>
                <a:spLocks noChangeShapeType="1"/>
              </p:cNvSpPr>
              <p:nvPr/>
            </p:nvSpPr>
            <p:spPr bwMode="auto">
              <a:xfrm flipV="1">
                <a:off x="1551" y="3597"/>
                <a:ext cx="0" cy="1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45" name="Line 65"/>
              <p:cNvSpPr>
                <a:spLocks noChangeShapeType="1"/>
              </p:cNvSpPr>
              <p:nvPr/>
            </p:nvSpPr>
            <p:spPr bwMode="auto">
              <a:xfrm flipH="1" flipV="1">
                <a:off x="1637" y="3668"/>
                <a:ext cx="0" cy="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7346" name="Object 66"/>
              <p:cNvGraphicFramePr>
                <a:graphicFrameLocks noChangeAspect="1"/>
              </p:cNvGraphicFramePr>
              <p:nvPr/>
            </p:nvGraphicFramePr>
            <p:xfrm>
              <a:off x="913" y="3759"/>
              <a:ext cx="162" cy="157"/>
            </p:xfrm>
            <a:graphic>
              <a:graphicData uri="http://schemas.openxmlformats.org/presentationml/2006/ole">
                <mc:AlternateContent xmlns:mc="http://schemas.openxmlformats.org/markup-compatibility/2006">
                  <mc:Choice xmlns:v="urn:schemas-microsoft-com:vml" Requires="v">
                    <p:oleObj spid="_x0000_s97423" name="Equation" r:id="rId17" imgW="101520" imgH="164880" progId="Equation.3">
                      <p:embed/>
                    </p:oleObj>
                  </mc:Choice>
                  <mc:Fallback>
                    <p:oleObj name="Equation" r:id="rId17" imgW="101520" imgH="164880" progId="Equation.3">
                      <p:embed/>
                      <p:pic>
                        <p:nvPicPr>
                          <p:cNvPr id="0" name="Object 6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13" y="3759"/>
                            <a:ext cx="162" cy="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347" name="Object 67"/>
              <p:cNvGraphicFramePr>
                <a:graphicFrameLocks noChangeAspect="1"/>
              </p:cNvGraphicFramePr>
              <p:nvPr/>
            </p:nvGraphicFramePr>
            <p:xfrm>
              <a:off x="996" y="3766"/>
              <a:ext cx="204" cy="157"/>
            </p:xfrm>
            <a:graphic>
              <a:graphicData uri="http://schemas.openxmlformats.org/presentationml/2006/ole">
                <mc:AlternateContent xmlns:mc="http://schemas.openxmlformats.org/markup-compatibility/2006">
                  <mc:Choice xmlns:v="urn:schemas-microsoft-com:vml" Requires="v">
                    <p:oleObj spid="_x0000_s97424" name="Equation" r:id="rId19" imgW="126720" imgH="164880" progId="Equation.3">
                      <p:embed/>
                    </p:oleObj>
                  </mc:Choice>
                  <mc:Fallback>
                    <p:oleObj name="Equation" r:id="rId19" imgW="126720" imgH="164880" progId="Equation.3">
                      <p:embed/>
                      <p:pic>
                        <p:nvPicPr>
                          <p:cNvPr id="0" name="Object 6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996" y="3766"/>
                            <a:ext cx="204" cy="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348" name="Object 68"/>
              <p:cNvGraphicFramePr>
                <a:graphicFrameLocks noChangeAspect="1"/>
              </p:cNvGraphicFramePr>
              <p:nvPr/>
            </p:nvGraphicFramePr>
            <p:xfrm>
              <a:off x="1568" y="3790"/>
              <a:ext cx="204" cy="134"/>
            </p:xfrm>
            <a:graphic>
              <a:graphicData uri="http://schemas.openxmlformats.org/presentationml/2006/ole">
                <mc:AlternateContent xmlns:mc="http://schemas.openxmlformats.org/markup-compatibility/2006">
                  <mc:Choice xmlns:v="urn:schemas-microsoft-com:vml" Requires="v">
                    <p:oleObj spid="_x0000_s97425" name="Equation" r:id="rId21" imgW="126720" imgH="139680" progId="Equation.3">
                      <p:embed/>
                    </p:oleObj>
                  </mc:Choice>
                  <mc:Fallback>
                    <p:oleObj name="Equation" r:id="rId21" imgW="126720" imgH="139680" progId="Equation.3">
                      <p:embed/>
                      <p:pic>
                        <p:nvPicPr>
                          <p:cNvPr id="0" name="Object 6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568" y="3790"/>
                            <a:ext cx="204" cy="1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97369" name="Group 89"/>
            <p:cNvGrpSpPr>
              <a:grpSpLocks/>
            </p:cNvGrpSpPr>
            <p:nvPr/>
          </p:nvGrpSpPr>
          <p:grpSpPr bwMode="auto">
            <a:xfrm>
              <a:off x="2841" y="3198"/>
              <a:ext cx="1435" cy="1058"/>
              <a:chOff x="2841" y="3090"/>
              <a:chExt cx="1435" cy="1058"/>
            </a:xfrm>
          </p:grpSpPr>
          <p:sp>
            <p:nvSpPr>
              <p:cNvPr id="97350" name="Line 70"/>
              <p:cNvSpPr>
                <a:spLocks noChangeShapeType="1"/>
              </p:cNvSpPr>
              <p:nvPr/>
            </p:nvSpPr>
            <p:spPr bwMode="auto">
              <a:xfrm flipV="1">
                <a:off x="2841" y="3732"/>
                <a:ext cx="1435" cy="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51" name="Line 71"/>
              <p:cNvSpPr>
                <a:spLocks noChangeShapeType="1"/>
              </p:cNvSpPr>
              <p:nvPr/>
            </p:nvSpPr>
            <p:spPr bwMode="auto">
              <a:xfrm flipH="1" flipV="1">
                <a:off x="2978" y="3105"/>
                <a:ext cx="0" cy="75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97352" name="Object 72"/>
              <p:cNvGraphicFramePr>
                <a:graphicFrameLocks noChangeAspect="1"/>
              </p:cNvGraphicFramePr>
              <p:nvPr/>
            </p:nvGraphicFramePr>
            <p:xfrm>
              <a:off x="3016" y="3090"/>
              <a:ext cx="728" cy="172"/>
            </p:xfrm>
            <a:graphic>
              <a:graphicData uri="http://schemas.openxmlformats.org/presentationml/2006/ole">
                <mc:AlternateContent xmlns:mc="http://schemas.openxmlformats.org/markup-compatibility/2006">
                  <mc:Choice xmlns:v="urn:schemas-microsoft-com:vml" Requires="v">
                    <p:oleObj spid="_x0000_s97426" name="Equation" r:id="rId23" imgW="622080" imgH="203040" progId="Equation.3">
                      <p:embed/>
                    </p:oleObj>
                  </mc:Choice>
                  <mc:Fallback>
                    <p:oleObj name="Equation" r:id="rId23" imgW="622080" imgH="203040" progId="Equation.3">
                      <p:embed/>
                      <p:pic>
                        <p:nvPicPr>
                          <p:cNvPr id="0" name="Object 7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16" y="3090"/>
                            <a:ext cx="728" cy="1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7353" name="Text Box 73"/>
              <p:cNvSpPr txBox="1">
                <a:spLocks noChangeArrowheads="1"/>
              </p:cNvSpPr>
              <p:nvPr/>
            </p:nvSpPr>
            <p:spPr bwMode="auto">
              <a:xfrm>
                <a:off x="3119" y="3917"/>
                <a:ext cx="6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tr-TR" sz="1800"/>
                  <a:t>Fig. 3.18</a:t>
                </a:r>
                <a:endParaRPr lang="en-US" altLang="tr-TR"/>
              </a:p>
            </p:txBody>
          </p:sp>
          <p:sp>
            <p:nvSpPr>
              <p:cNvPr id="97354" name="Line 74"/>
              <p:cNvSpPr>
                <a:spLocks noChangeShapeType="1"/>
              </p:cNvSpPr>
              <p:nvPr/>
            </p:nvSpPr>
            <p:spPr bwMode="auto">
              <a:xfrm flipV="1">
                <a:off x="3074" y="3639"/>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55" name="Line 75"/>
              <p:cNvSpPr>
                <a:spLocks noChangeShapeType="1"/>
              </p:cNvSpPr>
              <p:nvPr/>
            </p:nvSpPr>
            <p:spPr bwMode="auto">
              <a:xfrm flipV="1">
                <a:off x="3167" y="3532"/>
                <a:ext cx="2" cy="1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56" name="Line 76"/>
              <p:cNvSpPr>
                <a:spLocks noChangeShapeType="1"/>
              </p:cNvSpPr>
              <p:nvPr/>
            </p:nvSpPr>
            <p:spPr bwMode="auto">
              <a:xfrm flipH="1" flipV="1">
                <a:off x="3267" y="3394"/>
                <a:ext cx="0" cy="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57" name="Line 77"/>
              <p:cNvSpPr>
                <a:spLocks noChangeShapeType="1"/>
              </p:cNvSpPr>
              <p:nvPr/>
            </p:nvSpPr>
            <p:spPr bwMode="auto">
              <a:xfrm flipH="1" flipV="1">
                <a:off x="3372" y="3296"/>
                <a:ext cx="0" cy="43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58" name="Line 78"/>
              <p:cNvSpPr>
                <a:spLocks noChangeShapeType="1"/>
              </p:cNvSpPr>
              <p:nvPr/>
            </p:nvSpPr>
            <p:spPr bwMode="auto">
              <a:xfrm flipV="1">
                <a:off x="3473" y="3351"/>
                <a:ext cx="0" cy="3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59" name="Line 79"/>
              <p:cNvSpPr>
                <a:spLocks noChangeShapeType="1"/>
              </p:cNvSpPr>
              <p:nvPr/>
            </p:nvSpPr>
            <p:spPr bwMode="auto">
              <a:xfrm flipH="1" flipV="1">
                <a:off x="3566" y="3403"/>
                <a:ext cx="1" cy="3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60" name="Line 80"/>
              <p:cNvSpPr>
                <a:spLocks noChangeShapeType="1"/>
              </p:cNvSpPr>
              <p:nvPr/>
            </p:nvSpPr>
            <p:spPr bwMode="auto">
              <a:xfrm flipV="1">
                <a:off x="3652" y="3456"/>
                <a:ext cx="0" cy="27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61" name="Line 81"/>
              <p:cNvSpPr>
                <a:spLocks noChangeShapeType="1"/>
              </p:cNvSpPr>
              <p:nvPr/>
            </p:nvSpPr>
            <p:spPr bwMode="auto">
              <a:xfrm flipH="1" flipV="1">
                <a:off x="3742" y="3520"/>
                <a:ext cx="0" cy="2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65" name="Line 85"/>
              <p:cNvSpPr>
                <a:spLocks noChangeShapeType="1"/>
              </p:cNvSpPr>
              <p:nvPr/>
            </p:nvSpPr>
            <p:spPr bwMode="auto">
              <a:xfrm flipH="1" flipV="1">
                <a:off x="3826" y="3589"/>
                <a:ext cx="0" cy="1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66" name="Line 86"/>
              <p:cNvSpPr>
                <a:spLocks noChangeShapeType="1"/>
              </p:cNvSpPr>
              <p:nvPr/>
            </p:nvSpPr>
            <p:spPr bwMode="auto">
              <a:xfrm flipH="1" flipV="1">
                <a:off x="3907" y="3657"/>
                <a:ext cx="0" cy="7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67" name="Line 87"/>
              <p:cNvSpPr>
                <a:spLocks noChangeShapeType="1"/>
              </p:cNvSpPr>
              <p:nvPr/>
            </p:nvSpPr>
            <p:spPr bwMode="auto">
              <a:xfrm flipH="1" flipV="1">
                <a:off x="3986" y="3678"/>
                <a:ext cx="0"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368" name="Line 88"/>
              <p:cNvSpPr>
                <a:spLocks noChangeShapeType="1"/>
              </p:cNvSpPr>
              <p:nvPr/>
            </p:nvSpPr>
            <p:spPr bwMode="auto">
              <a:xfrm flipV="1">
                <a:off x="4067" y="3699"/>
                <a:ext cx="1" cy="3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sp>
          <p:nvSpPr>
            <p:cNvPr id="97370" name="Text Box 90"/>
            <p:cNvSpPr txBox="1">
              <a:spLocks noChangeArrowheads="1"/>
            </p:cNvSpPr>
            <p:nvPr/>
          </p:nvSpPr>
          <p:spPr bwMode="auto">
            <a:xfrm>
              <a:off x="4992" y="4089"/>
              <a:ext cx="1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2"/>
          <p:cNvSpPr>
            <a:spLocks noGrp="1"/>
          </p:cNvSpPr>
          <p:nvPr>
            <p:ph type="sldNum" sz="quarter" idx="11"/>
          </p:nvPr>
        </p:nvSpPr>
        <p:spPr/>
        <p:txBody>
          <a:bodyPr/>
          <a:lstStyle/>
          <a:p>
            <a:fld id="{DFB063A6-1510-455A-A8D0-4B88460F85D5}" type="slidenum">
              <a:rPr lang="en-US" altLang="tr-TR"/>
              <a:pPr/>
              <a:t>23</a:t>
            </a:fld>
            <a:endParaRPr lang="en-US" altLang="tr-TR"/>
          </a:p>
        </p:txBody>
      </p:sp>
      <p:grpSp>
        <p:nvGrpSpPr>
          <p:cNvPr id="102416" name="Group 16"/>
          <p:cNvGrpSpPr>
            <a:grpSpLocks/>
          </p:cNvGrpSpPr>
          <p:nvPr/>
        </p:nvGrpSpPr>
        <p:grpSpPr bwMode="auto">
          <a:xfrm>
            <a:off x="115888" y="158750"/>
            <a:ext cx="8843962" cy="6716713"/>
            <a:chOff x="73" y="100"/>
            <a:chExt cx="5571" cy="4231"/>
          </a:xfrm>
        </p:grpSpPr>
        <p:sp>
          <p:nvSpPr>
            <p:cNvPr id="102404" name="Text Box 4"/>
            <p:cNvSpPr txBox="1">
              <a:spLocks noChangeArrowheads="1"/>
            </p:cNvSpPr>
            <p:nvPr/>
          </p:nvSpPr>
          <p:spPr bwMode="auto">
            <a:xfrm>
              <a:off x="73" y="100"/>
              <a:ext cx="3475" cy="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sz="2800"/>
                <a:t>4. Hypergeometric:</a:t>
              </a:r>
            </a:p>
            <a:p>
              <a:endParaRPr lang="en-US" altLang="tr-TR" sz="2800"/>
            </a:p>
            <a:p>
              <a:endParaRPr lang="en-US" altLang="tr-TR" sz="2800"/>
            </a:p>
            <a:p>
              <a:r>
                <a:rPr lang="en-US" altLang="tr-TR" sz="2800"/>
                <a:t>5. Geometric:      </a:t>
              </a:r>
              <a:r>
                <a:rPr lang="en-US" altLang="tr-TR" sz="2800">
                  <a:sym typeface="Symbol" panose="05050102010706020507" pitchFamily="18" charset="2"/>
                </a:rPr>
                <a:t>            if</a:t>
              </a:r>
            </a:p>
            <a:p>
              <a:endParaRPr lang="en-US" altLang="tr-TR" sz="2800">
                <a:sym typeface="Symbol" panose="05050102010706020507" pitchFamily="18" charset="2"/>
              </a:endParaRPr>
            </a:p>
            <a:p>
              <a:r>
                <a:rPr lang="en-US" altLang="tr-TR" sz="2800"/>
                <a:t>6. Negative Binomial:     ~               if</a:t>
              </a:r>
              <a:endParaRPr lang="en-US" altLang="tr-TR" sz="2800">
                <a:sym typeface="Symbol" panose="05050102010706020507" pitchFamily="18" charset="2"/>
              </a:endParaRPr>
            </a:p>
            <a:p>
              <a:endParaRPr lang="en-US" altLang="tr-TR" sz="2800">
                <a:sym typeface="Symbol" panose="05050102010706020507" pitchFamily="18" charset="2"/>
              </a:endParaRPr>
            </a:p>
            <a:p>
              <a:r>
                <a:rPr lang="en-US" altLang="tr-TR" sz="2800">
                  <a:sym typeface="Symbol" panose="05050102010706020507" pitchFamily="18" charset="2"/>
                </a:rPr>
                <a:t>7. Discrete-Uniform:</a:t>
              </a:r>
            </a:p>
            <a:p>
              <a:endParaRPr lang="en-US" altLang="tr-TR" sz="2800">
                <a:sym typeface="Symbol" panose="05050102010706020507" pitchFamily="18" charset="2"/>
              </a:endParaRPr>
            </a:p>
            <a:p>
              <a:endParaRPr lang="en-US" altLang="tr-TR" sz="2800">
                <a:sym typeface="Symbol" panose="05050102010706020507" pitchFamily="18" charset="2"/>
              </a:endParaRPr>
            </a:p>
          </p:txBody>
        </p:sp>
        <p:sp>
          <p:nvSpPr>
            <p:cNvPr id="102405" name="Text Box 5"/>
            <p:cNvSpPr txBox="1">
              <a:spLocks noChangeArrowheads="1"/>
            </p:cNvSpPr>
            <p:nvPr/>
          </p:nvSpPr>
          <p:spPr bwMode="auto">
            <a:xfrm>
              <a:off x="4992" y="4043"/>
              <a:ext cx="1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tr-TR" altLang="tr-TR"/>
            </a:p>
          </p:txBody>
        </p:sp>
        <p:sp>
          <p:nvSpPr>
            <p:cNvPr id="102406" name="Text Box 6"/>
            <p:cNvSpPr txBox="1">
              <a:spLocks noChangeArrowheads="1"/>
            </p:cNvSpPr>
            <p:nvPr/>
          </p:nvSpPr>
          <p:spPr bwMode="auto">
            <a:xfrm>
              <a:off x="4988" y="3421"/>
              <a:ext cx="65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(3-49)</a:t>
              </a:r>
            </a:p>
          </p:txBody>
        </p:sp>
        <p:sp>
          <p:nvSpPr>
            <p:cNvPr id="102407" name="Text Box 7"/>
            <p:cNvSpPr txBox="1">
              <a:spLocks noChangeArrowheads="1"/>
            </p:cNvSpPr>
            <p:nvPr/>
          </p:nvSpPr>
          <p:spPr bwMode="auto">
            <a:xfrm>
              <a:off x="4984" y="2592"/>
              <a:ext cx="6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(3-48)</a:t>
              </a:r>
            </a:p>
          </p:txBody>
        </p:sp>
        <p:sp>
          <p:nvSpPr>
            <p:cNvPr id="102408" name="Text Box 8"/>
            <p:cNvSpPr txBox="1">
              <a:spLocks noChangeArrowheads="1"/>
            </p:cNvSpPr>
            <p:nvPr/>
          </p:nvSpPr>
          <p:spPr bwMode="auto">
            <a:xfrm>
              <a:off x="4986" y="1770"/>
              <a:ext cx="6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(3-47)</a:t>
              </a:r>
            </a:p>
          </p:txBody>
        </p:sp>
        <p:graphicFrame>
          <p:nvGraphicFramePr>
            <p:cNvPr id="102409" name="Object 9"/>
            <p:cNvGraphicFramePr>
              <a:graphicFrameLocks noChangeAspect="1"/>
            </p:cNvGraphicFramePr>
            <p:nvPr/>
          </p:nvGraphicFramePr>
          <p:xfrm>
            <a:off x="1063" y="3327"/>
            <a:ext cx="2897" cy="460"/>
          </p:xfrm>
          <a:graphic>
            <a:graphicData uri="http://schemas.openxmlformats.org/presentationml/2006/ole">
              <mc:AlternateContent xmlns:mc="http://schemas.openxmlformats.org/markup-compatibility/2006">
                <mc:Choice xmlns:v="urn:schemas-microsoft-com:vml" Requires="v">
                  <p:oleObj spid="_x0000_s102441" name="Equation" r:id="rId3" imgW="1904760" imgH="393480" progId="Equation.DSMT4">
                    <p:embed/>
                  </p:oleObj>
                </mc:Choice>
                <mc:Fallback>
                  <p:oleObj name="Equation" r:id="rId3" imgW="1904760" imgH="393480" progId="Equation.DSMT4">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3" y="3327"/>
                          <a:ext cx="2897" cy="4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10" name="Object 10"/>
            <p:cNvGraphicFramePr>
              <a:graphicFrameLocks noChangeAspect="1"/>
            </p:cNvGraphicFramePr>
            <p:nvPr/>
          </p:nvGraphicFramePr>
          <p:xfrm>
            <a:off x="2180" y="2195"/>
            <a:ext cx="1065" cy="254"/>
          </p:xfrm>
          <a:graphic>
            <a:graphicData uri="http://schemas.openxmlformats.org/presentationml/2006/ole">
              <mc:AlternateContent xmlns:mc="http://schemas.openxmlformats.org/markup-compatibility/2006">
                <mc:Choice xmlns:v="urn:schemas-microsoft-com:vml" Requires="v">
                  <p:oleObj spid="_x0000_s102442" name="Equation" r:id="rId5" imgW="952200" imgH="203040" progId="Equation.DSMT4">
                    <p:embed/>
                  </p:oleObj>
                </mc:Choice>
                <mc:Fallback>
                  <p:oleObj name="Equation" r:id="rId5" imgW="952200" imgH="203040" progId="Equation.DSMT4">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0" y="2195"/>
                          <a:ext cx="1065" cy="2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11" name="Object 11"/>
            <p:cNvGraphicFramePr>
              <a:graphicFrameLocks noChangeAspect="1"/>
            </p:cNvGraphicFramePr>
            <p:nvPr/>
          </p:nvGraphicFramePr>
          <p:xfrm>
            <a:off x="786" y="2447"/>
            <a:ext cx="4055" cy="536"/>
          </p:xfrm>
          <a:graphic>
            <a:graphicData uri="http://schemas.openxmlformats.org/presentationml/2006/ole">
              <mc:AlternateContent xmlns:mc="http://schemas.openxmlformats.org/markup-compatibility/2006">
                <mc:Choice xmlns:v="urn:schemas-microsoft-com:vml" Requires="v">
                  <p:oleObj spid="_x0000_s102443" name="Equation" r:id="rId7" imgW="2666880" imgH="457200" progId="Equation.DSMT4">
                    <p:embed/>
                  </p:oleObj>
                </mc:Choice>
                <mc:Fallback>
                  <p:oleObj name="Equation" r:id="rId7" imgW="2666880" imgH="457200" progId="Equation.DSMT4">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6" y="2447"/>
                          <a:ext cx="4055" cy="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12" name="Object 12"/>
            <p:cNvGraphicFramePr>
              <a:graphicFrameLocks noChangeAspect="1"/>
            </p:cNvGraphicFramePr>
            <p:nvPr/>
          </p:nvGraphicFramePr>
          <p:xfrm>
            <a:off x="495" y="1760"/>
            <a:ext cx="4211" cy="268"/>
          </p:xfrm>
          <a:graphic>
            <a:graphicData uri="http://schemas.openxmlformats.org/presentationml/2006/ole">
              <mc:AlternateContent xmlns:mc="http://schemas.openxmlformats.org/markup-compatibility/2006">
                <mc:Choice xmlns:v="urn:schemas-microsoft-com:vml" Requires="v">
                  <p:oleObj spid="_x0000_s102444" name="Equation" r:id="rId9" imgW="2768400" imgH="228600" progId="Equation.DSMT4">
                    <p:embed/>
                  </p:oleObj>
                </mc:Choice>
                <mc:Fallback>
                  <p:oleObj name="Equation" r:id="rId9" imgW="2768400" imgH="228600" progId="Equation.DSMT4">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5" y="1760"/>
                          <a:ext cx="4211" cy="2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13" name="Object 13"/>
            <p:cNvGraphicFramePr>
              <a:graphicFrameLocks noChangeAspect="1"/>
            </p:cNvGraphicFramePr>
            <p:nvPr/>
          </p:nvGraphicFramePr>
          <p:xfrm>
            <a:off x="1456" y="1369"/>
            <a:ext cx="957" cy="256"/>
          </p:xfrm>
          <a:graphic>
            <a:graphicData uri="http://schemas.openxmlformats.org/presentationml/2006/ole">
              <mc:AlternateContent xmlns:mc="http://schemas.openxmlformats.org/markup-compatibility/2006">
                <mc:Choice xmlns:v="urn:schemas-microsoft-com:vml" Requires="v">
                  <p:oleObj spid="_x0000_s102445" name="Equation" r:id="rId11" imgW="583920" imgH="203040" progId="Equation.DSMT4">
                    <p:embed/>
                  </p:oleObj>
                </mc:Choice>
                <mc:Fallback>
                  <p:oleObj name="Equation" r:id="rId11" imgW="583920" imgH="203040" progId="Equation.DSMT4">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56" y="1369"/>
                          <a:ext cx="957" cy="2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14" name="Object 14"/>
            <p:cNvGraphicFramePr>
              <a:graphicFrameLocks noChangeAspect="1"/>
            </p:cNvGraphicFramePr>
            <p:nvPr/>
          </p:nvGraphicFramePr>
          <p:xfrm>
            <a:off x="492" y="472"/>
            <a:ext cx="4272" cy="816"/>
          </p:xfrm>
          <a:graphic>
            <a:graphicData uri="http://schemas.openxmlformats.org/presentationml/2006/ole">
              <mc:AlternateContent xmlns:mc="http://schemas.openxmlformats.org/markup-compatibility/2006">
                <mc:Choice xmlns:v="urn:schemas-microsoft-com:vml" Requires="v">
                  <p:oleObj spid="_x0000_s102446" name="Equation" r:id="rId13" imgW="6781680" imgH="1295280" progId="Equation.DSMT4">
                    <p:embed/>
                  </p:oleObj>
                </mc:Choice>
                <mc:Fallback>
                  <p:oleObj name="Equation" r:id="rId13" imgW="6781680" imgH="1295280" progId="Equation.DSMT4">
                    <p:embed/>
                    <p:pic>
                      <p:nvPicPr>
                        <p:cNvPr id="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2" y="472"/>
                          <a:ext cx="4272" cy="8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415" name="Text Box 15"/>
            <p:cNvSpPr txBox="1">
              <a:spLocks noChangeArrowheads="1"/>
            </p:cNvSpPr>
            <p:nvPr/>
          </p:nvSpPr>
          <p:spPr bwMode="auto">
            <a:xfrm>
              <a:off x="4949" y="759"/>
              <a:ext cx="65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(3-46)</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2"/>
          <p:cNvSpPr>
            <a:spLocks noGrp="1"/>
          </p:cNvSpPr>
          <p:nvPr>
            <p:ph type="sldNum" sz="quarter" idx="11"/>
          </p:nvPr>
        </p:nvSpPr>
        <p:spPr/>
        <p:txBody>
          <a:bodyPr/>
          <a:lstStyle/>
          <a:p>
            <a:fld id="{CD8B4BBC-7453-4084-9813-29B3F15A9FCE}" type="slidenum">
              <a:rPr lang="en-US" altLang="tr-TR"/>
              <a:pPr/>
              <a:t>3</a:t>
            </a:fld>
            <a:endParaRPr lang="en-US" altLang="tr-TR"/>
          </a:p>
        </p:txBody>
      </p:sp>
      <p:sp>
        <p:nvSpPr>
          <p:cNvPr id="29698" name="Text Box 2"/>
          <p:cNvSpPr txBox="1">
            <a:spLocks noChangeArrowheads="1"/>
          </p:cNvSpPr>
          <p:nvPr/>
        </p:nvSpPr>
        <p:spPr bwMode="auto">
          <a:xfrm>
            <a:off x="822325" y="365125"/>
            <a:ext cx="752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AU" altLang="tr-TR"/>
          </a:p>
        </p:txBody>
      </p:sp>
      <p:sp>
        <p:nvSpPr>
          <p:cNvPr id="29699" name="Text Box 3"/>
          <p:cNvSpPr txBox="1">
            <a:spLocks noChangeArrowheads="1"/>
          </p:cNvSpPr>
          <p:nvPr/>
        </p:nvSpPr>
        <p:spPr bwMode="auto">
          <a:xfrm>
            <a:off x="165100" y="465138"/>
            <a:ext cx="8715375"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70000"/>
              </a:lnSpc>
            </a:pPr>
            <a:r>
              <a:rPr lang="en-US" altLang="tr-TR" sz="2800"/>
              <a:t> </a:t>
            </a:r>
          </a:p>
        </p:txBody>
      </p:sp>
      <p:sp>
        <p:nvSpPr>
          <p:cNvPr id="29710" name="Text Box 14"/>
          <p:cNvSpPr txBox="1">
            <a:spLocks noChangeArrowheads="1"/>
          </p:cNvSpPr>
          <p:nvPr/>
        </p:nvSpPr>
        <p:spPr bwMode="auto">
          <a:xfrm>
            <a:off x="265113" y="212725"/>
            <a:ext cx="8723312" cy="6072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tr-TR" sz="2800"/>
              <a:t>Alternatively </a:t>
            </a:r>
            <a:r>
              <a:rPr lang="en-US" altLang="tr-TR" sz="2800" i="1"/>
              <a:t>X</a:t>
            </a:r>
            <a:r>
              <a:rPr lang="en-US" altLang="tr-TR" sz="2800"/>
              <a:t> is said to be a r.v, if                   where </a:t>
            </a:r>
            <a:r>
              <a:rPr lang="en-US" altLang="tr-TR" sz="2800" i="1"/>
              <a:t>B</a:t>
            </a:r>
            <a:r>
              <a:rPr lang="en-US" altLang="tr-TR" sz="2800"/>
              <a:t> represents semi-definite intervals of the form                   and all other sets that can be constructed from these sets by performing the set operations of union, intersection and negation any number of times. The Borel collection </a:t>
            </a:r>
            <a:r>
              <a:rPr lang="en-US" altLang="tr-TR" sz="2800" i="1"/>
              <a:t>B</a:t>
            </a:r>
            <a:r>
              <a:rPr lang="en-US" altLang="tr-TR" sz="2800"/>
              <a:t> of such subsets of </a:t>
            </a:r>
            <a:r>
              <a:rPr lang="en-US" altLang="tr-TR" sz="2800" i="1"/>
              <a:t>R</a:t>
            </a:r>
            <a:r>
              <a:rPr lang="en-US" altLang="tr-TR" sz="2800"/>
              <a:t> is the smallest </a:t>
            </a:r>
            <a:r>
              <a:rPr lang="en-US" altLang="tr-TR" sz="2800">
                <a:sym typeface="Symbol" panose="05050102010706020507" pitchFamily="18" charset="2"/>
              </a:rPr>
              <a:t>-field of subsets of </a:t>
            </a:r>
            <a:r>
              <a:rPr lang="en-US" altLang="tr-TR" sz="2800" i="1">
                <a:sym typeface="Symbol" panose="05050102010706020507" pitchFamily="18" charset="2"/>
              </a:rPr>
              <a:t>R</a:t>
            </a:r>
            <a:r>
              <a:rPr lang="en-US" altLang="tr-TR" sz="2800">
                <a:sym typeface="Symbol" panose="05050102010706020507" pitchFamily="18" charset="2"/>
              </a:rPr>
              <a:t> that includes all semi-infinite intervals of the above form.</a:t>
            </a:r>
            <a:r>
              <a:rPr lang="en-US" altLang="tr-TR" sz="2800"/>
              <a:t> Thus if </a:t>
            </a:r>
            <a:r>
              <a:rPr lang="en-US" altLang="tr-TR" sz="2800" i="1"/>
              <a:t>X</a:t>
            </a:r>
            <a:r>
              <a:rPr lang="en-US" altLang="tr-TR" sz="2800"/>
              <a:t> is a r.v, then</a:t>
            </a:r>
          </a:p>
          <a:p>
            <a:endParaRPr lang="en-US" altLang="tr-TR" sz="2800"/>
          </a:p>
          <a:p>
            <a:r>
              <a:rPr lang="en-US" altLang="tr-TR" sz="2800"/>
              <a:t>is an event for every </a:t>
            </a:r>
            <a:r>
              <a:rPr lang="en-US" altLang="tr-TR" sz="2800" i="1"/>
              <a:t>x</a:t>
            </a:r>
            <a:r>
              <a:rPr lang="en-US" altLang="tr-TR" sz="2800"/>
              <a:t>. What about                                   Are they also events ?  In fact with            since                  and               are events,                               is an event and hence                                                  is also an event. </a:t>
            </a:r>
          </a:p>
        </p:txBody>
      </p:sp>
      <p:graphicFrame>
        <p:nvGraphicFramePr>
          <p:cNvPr id="29711" name="Object 15"/>
          <p:cNvGraphicFramePr>
            <a:graphicFrameLocks noChangeAspect="1"/>
          </p:cNvGraphicFramePr>
          <p:nvPr/>
        </p:nvGraphicFramePr>
        <p:xfrm>
          <a:off x="6943725" y="762000"/>
          <a:ext cx="1562100" cy="354013"/>
        </p:xfrm>
        <a:graphic>
          <a:graphicData uri="http://schemas.openxmlformats.org/presentationml/2006/ole">
            <mc:AlternateContent xmlns:mc="http://schemas.openxmlformats.org/markup-compatibility/2006">
              <mc:Choice xmlns:v="urn:schemas-microsoft-com:vml" Requires="v">
                <p:oleObj spid="_x0000_s29760" name="Equation" r:id="rId3" imgW="825480" imgH="203040" progId="Equation.3">
                  <p:embed/>
                </p:oleObj>
              </mc:Choice>
              <mc:Fallback>
                <p:oleObj name="Equation" r:id="rId3" imgW="825480" imgH="203040" progId="Equation.3">
                  <p:embed/>
                  <p:pic>
                    <p:nvPicPr>
                      <p:cNvPr id="0" name="Object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3725" y="762000"/>
                        <a:ext cx="1562100"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12" name="Object 16"/>
          <p:cNvGraphicFramePr>
            <a:graphicFrameLocks noChangeAspect="1"/>
          </p:cNvGraphicFramePr>
          <p:nvPr/>
        </p:nvGraphicFramePr>
        <p:xfrm>
          <a:off x="5427663" y="5041900"/>
          <a:ext cx="884237" cy="361950"/>
        </p:xfrm>
        <a:graphic>
          <a:graphicData uri="http://schemas.openxmlformats.org/presentationml/2006/ole">
            <mc:AlternateContent xmlns:mc="http://schemas.openxmlformats.org/markup-compatibility/2006">
              <mc:Choice xmlns:v="urn:schemas-microsoft-com:vml" Requires="v">
                <p:oleObj spid="_x0000_s29761" name="Equation" r:id="rId5" imgW="355320" imgH="177480" progId="Equation.3">
                  <p:embed/>
                </p:oleObj>
              </mc:Choice>
              <mc:Fallback>
                <p:oleObj name="Equation" r:id="rId5" imgW="355320" imgH="177480" progId="Equation.3">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27663" y="5041900"/>
                        <a:ext cx="884237"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14" name="Object 18"/>
          <p:cNvGraphicFramePr>
            <a:graphicFrameLocks noChangeAspect="1"/>
          </p:cNvGraphicFramePr>
          <p:nvPr/>
        </p:nvGraphicFramePr>
        <p:xfrm>
          <a:off x="5459413" y="4608513"/>
          <a:ext cx="3009900" cy="377825"/>
        </p:xfrm>
        <a:graphic>
          <a:graphicData uri="http://schemas.openxmlformats.org/presentationml/2006/ole">
            <mc:AlternateContent xmlns:mc="http://schemas.openxmlformats.org/markup-compatibility/2006">
              <mc:Choice xmlns:v="urn:schemas-microsoft-com:vml" Requires="v">
                <p:oleObj spid="_x0000_s29762" name="Equation" r:id="rId7" imgW="1498320" imgH="215640" progId="Equation.3">
                  <p:embed/>
                </p:oleObj>
              </mc:Choice>
              <mc:Fallback>
                <p:oleObj name="Equation" r:id="rId7" imgW="1498320" imgH="215640" progId="Equation.3">
                  <p:embed/>
                  <p:pic>
                    <p:nvPicPr>
                      <p:cNvPr id="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59413" y="4608513"/>
                        <a:ext cx="3009900" cy="377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15" name="Object 19"/>
          <p:cNvGraphicFramePr>
            <a:graphicFrameLocks noChangeAspect="1"/>
          </p:cNvGraphicFramePr>
          <p:nvPr/>
        </p:nvGraphicFramePr>
        <p:xfrm>
          <a:off x="973138" y="5451475"/>
          <a:ext cx="1150937" cy="377825"/>
        </p:xfrm>
        <a:graphic>
          <a:graphicData uri="http://schemas.openxmlformats.org/presentationml/2006/ole">
            <mc:AlternateContent xmlns:mc="http://schemas.openxmlformats.org/markup-compatibility/2006">
              <mc:Choice xmlns:v="urn:schemas-microsoft-com:vml" Requires="v">
                <p:oleObj spid="_x0000_s29763" name="Equation" r:id="rId9" imgW="571320" imgH="215640" progId="Equation.3">
                  <p:embed/>
                </p:oleObj>
              </mc:Choice>
              <mc:Fallback>
                <p:oleObj name="Equation" r:id="rId9" imgW="571320" imgH="215640" progId="Equation.3">
                  <p:embed/>
                  <p:pic>
                    <p:nvPicPr>
                      <p:cNvPr id="0" name="Object 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73138" y="5451475"/>
                        <a:ext cx="1150937" cy="377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17" name="Object 21"/>
          <p:cNvGraphicFramePr>
            <a:graphicFrameLocks noChangeAspect="1"/>
          </p:cNvGraphicFramePr>
          <p:nvPr/>
        </p:nvGraphicFramePr>
        <p:xfrm>
          <a:off x="1338263" y="5870575"/>
          <a:ext cx="4037012" cy="407988"/>
        </p:xfrm>
        <a:graphic>
          <a:graphicData uri="http://schemas.openxmlformats.org/presentationml/2006/ole">
            <mc:AlternateContent xmlns:mc="http://schemas.openxmlformats.org/markup-compatibility/2006">
              <mc:Choice xmlns:v="urn:schemas-microsoft-com:vml" Requires="v">
                <p:oleObj spid="_x0000_s29764" name="Equation" r:id="rId11" imgW="2120760" imgH="215640" progId="Equation.3">
                  <p:embed/>
                </p:oleObj>
              </mc:Choice>
              <mc:Fallback>
                <p:oleObj name="Equation" r:id="rId11" imgW="2120760" imgH="215640" progId="Equation.3">
                  <p:embed/>
                  <p:pic>
                    <p:nvPicPr>
                      <p:cNvPr id="0" name="Object 2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38263" y="5870575"/>
                        <a:ext cx="4037012" cy="407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18" name="Object 22"/>
          <p:cNvGraphicFramePr>
            <a:graphicFrameLocks noChangeAspect="1"/>
          </p:cNvGraphicFramePr>
          <p:nvPr/>
        </p:nvGraphicFramePr>
        <p:xfrm>
          <a:off x="3792538" y="5405438"/>
          <a:ext cx="2562225" cy="455612"/>
        </p:xfrm>
        <a:graphic>
          <a:graphicData uri="http://schemas.openxmlformats.org/presentationml/2006/ole">
            <mc:AlternateContent xmlns:mc="http://schemas.openxmlformats.org/markup-compatibility/2006">
              <mc:Choice xmlns:v="urn:schemas-microsoft-com:vml" Requires="v">
                <p:oleObj spid="_x0000_s29765" name="Equation" r:id="rId13" imgW="1346040" imgH="241200" progId="Equation.3">
                  <p:embed/>
                </p:oleObj>
              </mc:Choice>
              <mc:Fallback>
                <p:oleObj name="Equation" r:id="rId13" imgW="1346040" imgH="241200" progId="Equation.3">
                  <p:embed/>
                  <p:pic>
                    <p:nvPicPr>
                      <p:cNvPr id="0" name="Object 2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92538" y="5405438"/>
                        <a:ext cx="2562225"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19" name="Object 23"/>
          <p:cNvGraphicFramePr>
            <a:graphicFrameLocks noChangeAspect="1"/>
          </p:cNvGraphicFramePr>
          <p:nvPr/>
        </p:nvGraphicFramePr>
        <p:xfrm>
          <a:off x="2078038" y="3867150"/>
          <a:ext cx="4175125" cy="438150"/>
        </p:xfrm>
        <a:graphic>
          <a:graphicData uri="http://schemas.openxmlformats.org/presentationml/2006/ole">
            <mc:AlternateContent xmlns:mc="http://schemas.openxmlformats.org/markup-compatibility/2006">
              <mc:Choice xmlns:v="urn:schemas-microsoft-com:vml" Requires="v">
                <p:oleObj spid="_x0000_s29766" name="Equation" r:id="rId15" imgW="1625400" imgH="215640" progId="Equation.3">
                  <p:embed/>
                </p:oleObj>
              </mc:Choice>
              <mc:Fallback>
                <p:oleObj name="Equation" r:id="rId15" imgW="1625400" imgH="215640" progId="Equation.3">
                  <p:embed/>
                  <p:pic>
                    <p:nvPicPr>
                      <p:cNvPr id="0" name="Object 2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78038" y="3867150"/>
                        <a:ext cx="4175125" cy="43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20" name="Object 24"/>
          <p:cNvGraphicFramePr>
            <a:graphicFrameLocks noChangeAspect="1"/>
          </p:cNvGraphicFramePr>
          <p:nvPr/>
        </p:nvGraphicFramePr>
        <p:xfrm>
          <a:off x="5564188" y="282575"/>
          <a:ext cx="1509712" cy="420688"/>
        </p:xfrm>
        <a:graphic>
          <a:graphicData uri="http://schemas.openxmlformats.org/presentationml/2006/ole">
            <mc:AlternateContent xmlns:mc="http://schemas.openxmlformats.org/markup-compatibility/2006">
              <mc:Choice xmlns:v="urn:schemas-microsoft-com:vml" Requires="v">
                <p:oleObj spid="_x0000_s29767" name="Equation" r:id="rId17" imgW="761760" imgH="228600" progId="Equation.3">
                  <p:embed/>
                </p:oleObj>
              </mc:Choice>
              <mc:Fallback>
                <p:oleObj name="Equation" r:id="rId17" imgW="761760" imgH="228600" progId="Equation.3">
                  <p:embed/>
                  <p:pic>
                    <p:nvPicPr>
                      <p:cNvPr id="0" name="Object 2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564188" y="282575"/>
                        <a:ext cx="1509712" cy="420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21" name="Object 25"/>
          <p:cNvGraphicFramePr>
            <a:graphicFrameLocks noChangeAspect="1"/>
          </p:cNvGraphicFramePr>
          <p:nvPr/>
        </p:nvGraphicFramePr>
        <p:xfrm>
          <a:off x="7291388" y="5035550"/>
          <a:ext cx="1047750" cy="355600"/>
        </p:xfrm>
        <a:graphic>
          <a:graphicData uri="http://schemas.openxmlformats.org/presentationml/2006/ole">
            <mc:AlternateContent xmlns:mc="http://schemas.openxmlformats.org/markup-compatibility/2006">
              <mc:Choice xmlns:v="urn:schemas-microsoft-com:vml" Requires="v">
                <p:oleObj spid="_x0000_s29768" name="Equation" r:id="rId19" imgW="520560" imgH="203040" progId="Equation.3">
                  <p:embed/>
                </p:oleObj>
              </mc:Choice>
              <mc:Fallback>
                <p:oleObj name="Equation" r:id="rId19" imgW="520560" imgH="203040" progId="Equation.3">
                  <p:embed/>
                  <p:pic>
                    <p:nvPicPr>
                      <p:cNvPr id="0" name="Object 2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291388" y="5035550"/>
                        <a:ext cx="1047750"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722" name="Text Box 26"/>
          <p:cNvSpPr txBox="1">
            <a:spLocks noChangeArrowheads="1"/>
          </p:cNvSpPr>
          <p:nvPr/>
        </p:nvSpPr>
        <p:spPr bwMode="auto">
          <a:xfrm>
            <a:off x="7993063" y="3743325"/>
            <a:ext cx="85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(3-2)</a:t>
            </a:r>
          </a:p>
        </p:txBody>
      </p:sp>
      <p:sp>
        <p:nvSpPr>
          <p:cNvPr id="29723" name="Text Box 27"/>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2"/>
          <p:cNvSpPr>
            <a:spLocks noGrp="1"/>
          </p:cNvSpPr>
          <p:nvPr>
            <p:ph type="sldNum" sz="quarter" idx="11"/>
          </p:nvPr>
        </p:nvSpPr>
        <p:spPr/>
        <p:txBody>
          <a:bodyPr/>
          <a:lstStyle/>
          <a:p>
            <a:fld id="{C2EC141C-40EE-4B4E-B84A-936107FE1923}" type="slidenum">
              <a:rPr lang="en-US" altLang="tr-TR"/>
              <a:pPr/>
              <a:t>4</a:t>
            </a:fld>
            <a:endParaRPr lang="en-US" altLang="tr-TR"/>
          </a:p>
        </p:txBody>
      </p:sp>
      <p:sp>
        <p:nvSpPr>
          <p:cNvPr id="59438" name="Text Box 1070"/>
          <p:cNvSpPr txBox="1">
            <a:spLocks noChangeArrowheads="1"/>
          </p:cNvSpPr>
          <p:nvPr/>
        </p:nvSpPr>
        <p:spPr bwMode="auto">
          <a:xfrm>
            <a:off x="276225" y="585788"/>
            <a:ext cx="8591550" cy="521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tr-TR" sz="2800"/>
              <a:t>Thus,                           is an event for every </a:t>
            </a:r>
            <a:r>
              <a:rPr lang="en-US" altLang="tr-TR" sz="2800" i="1"/>
              <a:t>n</a:t>
            </a:r>
            <a:r>
              <a:rPr lang="en-US" altLang="tr-TR" sz="2800"/>
              <a:t>. Consequently                                           </a:t>
            </a:r>
          </a:p>
          <a:p>
            <a:endParaRPr lang="en-US" altLang="tr-TR" sz="2800"/>
          </a:p>
          <a:p>
            <a:r>
              <a:rPr lang="en-US" altLang="tr-TR" sz="2800"/>
              <a:t> is also an event. All events have well defined probability. Thus the probability of the event                          must depend on </a:t>
            </a:r>
            <a:r>
              <a:rPr lang="en-US" altLang="tr-TR" sz="2800" i="1"/>
              <a:t>x</a:t>
            </a:r>
            <a:r>
              <a:rPr lang="en-US" altLang="tr-TR" sz="2800"/>
              <a:t>. Denote</a:t>
            </a:r>
          </a:p>
          <a:p>
            <a:endParaRPr lang="en-US" altLang="tr-TR" sz="2800"/>
          </a:p>
          <a:p>
            <a:r>
              <a:rPr lang="en-US" altLang="tr-TR" sz="2800"/>
              <a:t>The  role  of the subscript </a:t>
            </a:r>
            <a:r>
              <a:rPr lang="en-US" altLang="tr-TR" sz="2800" i="1"/>
              <a:t>X</a:t>
            </a:r>
            <a:r>
              <a:rPr lang="en-US" altLang="tr-TR" sz="2800"/>
              <a:t> in (3-4) is only to identify the actual r.v.            is said to the Probability Distribution Function (PDF) associated with the r.v  </a:t>
            </a:r>
            <a:r>
              <a:rPr lang="en-US" altLang="tr-TR" sz="2800" i="1"/>
              <a:t>X</a:t>
            </a:r>
            <a:r>
              <a:rPr lang="en-US" altLang="tr-TR" sz="2800"/>
              <a:t>.</a:t>
            </a:r>
          </a:p>
        </p:txBody>
      </p:sp>
      <p:graphicFrame>
        <p:nvGraphicFramePr>
          <p:cNvPr id="59439" name="Object 1071"/>
          <p:cNvGraphicFramePr>
            <a:graphicFrameLocks noChangeAspect="1"/>
          </p:cNvGraphicFramePr>
          <p:nvPr/>
        </p:nvGraphicFramePr>
        <p:xfrm>
          <a:off x="1158875" y="533400"/>
          <a:ext cx="2395538" cy="617538"/>
        </p:xfrm>
        <a:graphic>
          <a:graphicData uri="http://schemas.openxmlformats.org/presentationml/2006/ole">
            <mc:AlternateContent xmlns:mc="http://schemas.openxmlformats.org/markup-compatibility/2006">
              <mc:Choice xmlns:v="urn:schemas-microsoft-com:vml" Requires="v">
                <p:oleObj spid="_x0000_s59468" name="Equation" r:id="rId3" imgW="1130040" imgH="431640" progId="Equation.3">
                  <p:embed/>
                </p:oleObj>
              </mc:Choice>
              <mc:Fallback>
                <p:oleObj name="Equation" r:id="rId3" imgW="1130040" imgH="431640" progId="Equation.3">
                  <p:embed/>
                  <p:pic>
                    <p:nvPicPr>
                      <p:cNvPr id="0" name="Object 107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8875" y="533400"/>
                        <a:ext cx="2395538" cy="617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9440" name="Object 1072"/>
          <p:cNvGraphicFramePr>
            <a:graphicFrameLocks noChangeAspect="1"/>
          </p:cNvGraphicFramePr>
          <p:nvPr/>
        </p:nvGraphicFramePr>
        <p:xfrm>
          <a:off x="2185988" y="1625600"/>
          <a:ext cx="4222750" cy="700088"/>
        </p:xfrm>
        <a:graphic>
          <a:graphicData uri="http://schemas.openxmlformats.org/presentationml/2006/ole">
            <mc:AlternateContent xmlns:mc="http://schemas.openxmlformats.org/markup-compatibility/2006">
              <mc:Choice xmlns:v="urn:schemas-microsoft-com:vml" Requires="v">
                <p:oleObj spid="_x0000_s59469" name="Equation" r:id="rId5" imgW="1930320" imgH="431640" progId="Equation.3">
                  <p:embed/>
                </p:oleObj>
              </mc:Choice>
              <mc:Fallback>
                <p:oleObj name="Equation" r:id="rId5" imgW="1930320" imgH="431640" progId="Equation.3">
                  <p:embed/>
                  <p:pic>
                    <p:nvPicPr>
                      <p:cNvPr id="0" name="Object 107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5988" y="1625600"/>
                        <a:ext cx="4222750" cy="700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9441" name="Object 1073"/>
          <p:cNvGraphicFramePr>
            <a:graphicFrameLocks noChangeAspect="1"/>
          </p:cNvGraphicFramePr>
          <p:nvPr/>
        </p:nvGraphicFramePr>
        <p:xfrm>
          <a:off x="5124450" y="2863850"/>
          <a:ext cx="2068513" cy="358775"/>
        </p:xfrm>
        <a:graphic>
          <a:graphicData uri="http://schemas.openxmlformats.org/presentationml/2006/ole">
            <mc:AlternateContent xmlns:mc="http://schemas.openxmlformats.org/markup-compatibility/2006">
              <mc:Choice xmlns:v="urn:schemas-microsoft-com:vml" Requires="v">
                <p:oleObj spid="_x0000_s59470" name="Equation" r:id="rId7" imgW="939600" imgH="215640" progId="Equation.3">
                  <p:embed/>
                </p:oleObj>
              </mc:Choice>
              <mc:Fallback>
                <p:oleObj name="Equation" r:id="rId7" imgW="939600" imgH="215640" progId="Equation.3">
                  <p:embed/>
                  <p:pic>
                    <p:nvPicPr>
                      <p:cNvPr id="0" name="Object 107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24450" y="2863850"/>
                        <a:ext cx="2068513" cy="35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9442" name="Object 1074"/>
          <p:cNvGraphicFramePr>
            <a:graphicFrameLocks noChangeAspect="1"/>
          </p:cNvGraphicFramePr>
          <p:nvPr/>
        </p:nvGraphicFramePr>
        <p:xfrm>
          <a:off x="2043113" y="3897313"/>
          <a:ext cx="4551362" cy="428625"/>
        </p:xfrm>
        <a:graphic>
          <a:graphicData uri="http://schemas.openxmlformats.org/presentationml/2006/ole">
            <mc:AlternateContent xmlns:mc="http://schemas.openxmlformats.org/markup-compatibility/2006">
              <mc:Choice xmlns:v="urn:schemas-microsoft-com:vml" Requires="v">
                <p:oleObj spid="_x0000_s59471" name="Equation" r:id="rId9" imgW="1828800" imgH="215640" progId="Equation.3">
                  <p:embed/>
                </p:oleObj>
              </mc:Choice>
              <mc:Fallback>
                <p:oleObj name="Equation" r:id="rId9" imgW="1828800" imgH="215640" progId="Equation.3">
                  <p:embed/>
                  <p:pic>
                    <p:nvPicPr>
                      <p:cNvPr id="0" name="Object 107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43113" y="3897313"/>
                        <a:ext cx="4551362"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9443" name="Text Box 1075"/>
          <p:cNvSpPr txBox="1">
            <a:spLocks noChangeArrowheads="1"/>
          </p:cNvSpPr>
          <p:nvPr/>
        </p:nvSpPr>
        <p:spPr bwMode="auto">
          <a:xfrm>
            <a:off x="8032750" y="3811588"/>
            <a:ext cx="86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(3-4)</a:t>
            </a:r>
          </a:p>
        </p:txBody>
      </p:sp>
      <p:graphicFrame>
        <p:nvGraphicFramePr>
          <p:cNvPr id="59444" name="Object 1076"/>
          <p:cNvGraphicFramePr>
            <a:graphicFrameLocks noChangeAspect="1"/>
          </p:cNvGraphicFramePr>
          <p:nvPr/>
        </p:nvGraphicFramePr>
        <p:xfrm>
          <a:off x="1985963" y="4932363"/>
          <a:ext cx="690562" cy="417512"/>
        </p:xfrm>
        <a:graphic>
          <a:graphicData uri="http://schemas.openxmlformats.org/presentationml/2006/ole">
            <mc:AlternateContent xmlns:mc="http://schemas.openxmlformats.org/markup-compatibility/2006">
              <mc:Choice xmlns:v="urn:schemas-microsoft-com:vml" Requires="v">
                <p:oleObj spid="_x0000_s59472" name="Equation" r:id="rId11" imgW="419040" imgH="215640" progId="Equation.3">
                  <p:embed/>
                </p:oleObj>
              </mc:Choice>
              <mc:Fallback>
                <p:oleObj name="Equation" r:id="rId11" imgW="419040" imgH="215640" progId="Equation.3">
                  <p:embed/>
                  <p:pic>
                    <p:nvPicPr>
                      <p:cNvPr id="0" name="Object 107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85963" y="4932363"/>
                        <a:ext cx="690562" cy="417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9446" name="Text Box 1078"/>
          <p:cNvSpPr txBox="1">
            <a:spLocks noChangeArrowheads="1"/>
          </p:cNvSpPr>
          <p:nvPr/>
        </p:nvSpPr>
        <p:spPr bwMode="auto">
          <a:xfrm>
            <a:off x="7985125" y="1563688"/>
            <a:ext cx="800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(3-3)</a:t>
            </a:r>
          </a:p>
        </p:txBody>
      </p:sp>
      <p:sp>
        <p:nvSpPr>
          <p:cNvPr id="59447" name="Text Box 1079"/>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2"/>
          <p:cNvSpPr>
            <a:spLocks noGrp="1"/>
          </p:cNvSpPr>
          <p:nvPr>
            <p:ph type="sldNum" sz="quarter" idx="11"/>
          </p:nvPr>
        </p:nvSpPr>
        <p:spPr/>
        <p:txBody>
          <a:bodyPr/>
          <a:lstStyle/>
          <a:p>
            <a:fld id="{EE7E58FC-EE49-46EE-9FBE-D9B6FCACCD1A}" type="slidenum">
              <a:rPr lang="en-US" altLang="tr-TR"/>
              <a:pPr/>
              <a:t>5</a:t>
            </a:fld>
            <a:endParaRPr lang="en-US" altLang="tr-TR"/>
          </a:p>
        </p:txBody>
      </p:sp>
      <p:sp>
        <p:nvSpPr>
          <p:cNvPr id="79874" name="Text Box 2"/>
          <p:cNvSpPr txBox="1">
            <a:spLocks noChangeArrowheads="1"/>
          </p:cNvSpPr>
          <p:nvPr/>
        </p:nvSpPr>
        <p:spPr bwMode="auto">
          <a:xfrm>
            <a:off x="212725" y="180975"/>
            <a:ext cx="8729663" cy="5862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tr-TR" sz="2800" b="1"/>
              <a:t>Distribution Function</a:t>
            </a:r>
            <a:r>
              <a:rPr lang="en-US" altLang="tr-TR" sz="2800"/>
              <a:t>: Note that a distribution function  </a:t>
            </a:r>
            <a:r>
              <a:rPr lang="en-US" altLang="tr-TR" sz="2800" i="1"/>
              <a:t>g</a:t>
            </a:r>
            <a:r>
              <a:rPr lang="en-US" altLang="tr-TR" sz="2800"/>
              <a:t>(</a:t>
            </a:r>
            <a:r>
              <a:rPr lang="en-US" altLang="tr-TR" sz="2800" i="1"/>
              <a:t>x</a:t>
            </a:r>
            <a:r>
              <a:rPr lang="en-US" altLang="tr-TR" sz="2800"/>
              <a:t>) is nondecreasing, right-continuous and satisfies </a:t>
            </a:r>
          </a:p>
          <a:p>
            <a:endParaRPr lang="en-US" altLang="tr-TR" sz="2800"/>
          </a:p>
          <a:p>
            <a:r>
              <a:rPr lang="en-US" altLang="tr-TR" sz="2800"/>
              <a:t>i.e., if </a:t>
            </a:r>
            <a:r>
              <a:rPr lang="en-US" altLang="tr-TR" sz="2800" i="1"/>
              <a:t>g</a:t>
            </a:r>
            <a:r>
              <a:rPr lang="en-US" altLang="tr-TR" sz="2800"/>
              <a:t>(</a:t>
            </a:r>
            <a:r>
              <a:rPr lang="en-US" altLang="tr-TR" sz="2800" i="1"/>
              <a:t>x</a:t>
            </a:r>
            <a:r>
              <a:rPr lang="en-US" altLang="tr-TR" sz="2800"/>
              <a:t>) is a distribution function, then</a:t>
            </a:r>
          </a:p>
          <a:p>
            <a:r>
              <a:rPr lang="en-US" altLang="tr-TR" sz="2800"/>
              <a:t>(i)</a:t>
            </a:r>
          </a:p>
          <a:p>
            <a:r>
              <a:rPr lang="en-US" altLang="tr-TR" sz="2800"/>
              <a:t>(ii) if                 then</a:t>
            </a:r>
          </a:p>
          <a:p>
            <a:r>
              <a:rPr lang="en-US" altLang="tr-TR" sz="2800"/>
              <a:t>and </a:t>
            </a:r>
          </a:p>
          <a:p>
            <a:r>
              <a:rPr lang="en-US" altLang="tr-TR" sz="2800"/>
              <a:t>(iii)                             for all </a:t>
            </a:r>
            <a:r>
              <a:rPr lang="en-US" altLang="tr-TR" sz="2800" i="1"/>
              <a:t>x</a:t>
            </a:r>
            <a:r>
              <a:rPr lang="en-US" altLang="tr-TR" sz="2800"/>
              <a:t>.</a:t>
            </a:r>
          </a:p>
          <a:p>
            <a:r>
              <a:rPr lang="en-US" altLang="tr-TR" sz="2800"/>
              <a:t>We need to show that          defined in (3-4) satisfies all properties in (3-6). In fact, for any r.v </a:t>
            </a:r>
            <a:r>
              <a:rPr lang="en-US" altLang="tr-TR" sz="2800" i="1"/>
              <a:t>X</a:t>
            </a:r>
            <a:r>
              <a:rPr lang="en-US" altLang="tr-TR" sz="2800"/>
              <a:t>,</a:t>
            </a:r>
          </a:p>
        </p:txBody>
      </p:sp>
      <p:graphicFrame>
        <p:nvGraphicFramePr>
          <p:cNvPr id="79875" name="Object 3"/>
          <p:cNvGraphicFramePr>
            <a:graphicFrameLocks noChangeAspect="1"/>
          </p:cNvGraphicFramePr>
          <p:nvPr/>
        </p:nvGraphicFramePr>
        <p:xfrm>
          <a:off x="2997200" y="1317625"/>
          <a:ext cx="2989263" cy="422275"/>
        </p:xfrm>
        <a:graphic>
          <a:graphicData uri="http://schemas.openxmlformats.org/presentationml/2006/ole">
            <mc:AlternateContent xmlns:mc="http://schemas.openxmlformats.org/markup-compatibility/2006">
              <mc:Choice xmlns:v="urn:schemas-microsoft-com:vml" Requires="v">
                <p:oleObj spid="_x0000_s79908" name="Equation" r:id="rId3" imgW="1460160" imgH="203040" progId="Equation.3">
                  <p:embed/>
                </p:oleObj>
              </mc:Choice>
              <mc:Fallback>
                <p:oleObj name="Equation" r:id="rId3" imgW="1460160" imgH="2030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7200" y="1317625"/>
                        <a:ext cx="2989263"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9876" name="Object 4"/>
          <p:cNvGraphicFramePr>
            <a:graphicFrameLocks noChangeAspect="1"/>
          </p:cNvGraphicFramePr>
          <p:nvPr/>
        </p:nvGraphicFramePr>
        <p:xfrm>
          <a:off x="741363" y="2614613"/>
          <a:ext cx="2989262" cy="422275"/>
        </p:xfrm>
        <a:graphic>
          <a:graphicData uri="http://schemas.openxmlformats.org/presentationml/2006/ole">
            <mc:AlternateContent xmlns:mc="http://schemas.openxmlformats.org/markup-compatibility/2006">
              <mc:Choice xmlns:v="urn:schemas-microsoft-com:vml" Requires="v">
                <p:oleObj spid="_x0000_s79909" name="Equation" r:id="rId5" imgW="1460160" imgH="203040" progId="Equation.3">
                  <p:embed/>
                </p:oleObj>
              </mc:Choice>
              <mc:Fallback>
                <p:oleObj name="Equation" r:id="rId5" imgW="1460160" imgH="203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363" y="2614613"/>
                        <a:ext cx="2989262"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9877" name="Object 5"/>
          <p:cNvGraphicFramePr>
            <a:graphicFrameLocks noChangeAspect="1"/>
          </p:cNvGraphicFramePr>
          <p:nvPr/>
        </p:nvGraphicFramePr>
        <p:xfrm>
          <a:off x="1176338" y="3238500"/>
          <a:ext cx="1304925" cy="441325"/>
        </p:xfrm>
        <a:graphic>
          <a:graphicData uri="http://schemas.openxmlformats.org/presentationml/2006/ole">
            <mc:AlternateContent xmlns:mc="http://schemas.openxmlformats.org/markup-compatibility/2006">
              <mc:Choice xmlns:v="urn:schemas-microsoft-com:vml" Requires="v">
                <p:oleObj spid="_x0000_s79910" name="Equation" r:id="rId6" imgW="495000" imgH="215640" progId="Equation.3">
                  <p:embed/>
                </p:oleObj>
              </mc:Choice>
              <mc:Fallback>
                <p:oleObj name="Equation" r:id="rId6" imgW="495000" imgH="2156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76338" y="3238500"/>
                        <a:ext cx="1304925"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9878" name="Object 6"/>
          <p:cNvGraphicFramePr>
            <a:graphicFrameLocks noChangeAspect="1"/>
          </p:cNvGraphicFramePr>
          <p:nvPr/>
        </p:nvGraphicFramePr>
        <p:xfrm>
          <a:off x="3292475" y="3251200"/>
          <a:ext cx="2382838" cy="441325"/>
        </p:xfrm>
        <a:graphic>
          <a:graphicData uri="http://schemas.openxmlformats.org/presentationml/2006/ole">
            <mc:AlternateContent xmlns:mc="http://schemas.openxmlformats.org/markup-compatibility/2006">
              <mc:Choice xmlns:v="urn:schemas-microsoft-com:vml" Requires="v">
                <p:oleObj spid="_x0000_s79911" name="Equation" r:id="rId8" imgW="901440" imgH="215640" progId="Equation.3">
                  <p:embed/>
                </p:oleObj>
              </mc:Choice>
              <mc:Fallback>
                <p:oleObj name="Equation" r:id="rId8" imgW="901440" imgH="21564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92475" y="3251200"/>
                        <a:ext cx="2382838"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9879" name="Object 7"/>
          <p:cNvGraphicFramePr>
            <a:graphicFrameLocks noChangeAspect="1"/>
          </p:cNvGraphicFramePr>
          <p:nvPr/>
        </p:nvGraphicFramePr>
        <p:xfrm>
          <a:off x="1020763" y="4471988"/>
          <a:ext cx="2316162" cy="471487"/>
        </p:xfrm>
        <a:graphic>
          <a:graphicData uri="http://schemas.openxmlformats.org/presentationml/2006/ole">
            <mc:AlternateContent xmlns:mc="http://schemas.openxmlformats.org/markup-compatibility/2006">
              <mc:Choice xmlns:v="urn:schemas-microsoft-com:vml" Requires="v">
                <p:oleObj spid="_x0000_s79912" name="Equation" r:id="rId10" imgW="876240" imgH="228600" progId="Equation.3">
                  <p:embed/>
                </p:oleObj>
              </mc:Choice>
              <mc:Fallback>
                <p:oleObj name="Equation" r:id="rId10" imgW="876240" imgH="228600"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20763" y="4471988"/>
                        <a:ext cx="2316162" cy="471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9880" name="Text Box 8"/>
          <p:cNvSpPr txBox="1">
            <a:spLocks noChangeArrowheads="1"/>
          </p:cNvSpPr>
          <p:nvPr/>
        </p:nvSpPr>
        <p:spPr bwMode="auto">
          <a:xfrm>
            <a:off x="8094663" y="3341688"/>
            <a:ext cx="88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(3-6)</a:t>
            </a:r>
          </a:p>
        </p:txBody>
      </p:sp>
      <p:graphicFrame>
        <p:nvGraphicFramePr>
          <p:cNvPr id="79881" name="Object 9"/>
          <p:cNvGraphicFramePr>
            <a:graphicFrameLocks noChangeAspect="1"/>
          </p:cNvGraphicFramePr>
          <p:nvPr/>
        </p:nvGraphicFramePr>
        <p:xfrm>
          <a:off x="3495675" y="5202238"/>
          <a:ext cx="690563" cy="387350"/>
        </p:xfrm>
        <a:graphic>
          <a:graphicData uri="http://schemas.openxmlformats.org/presentationml/2006/ole">
            <mc:AlternateContent xmlns:mc="http://schemas.openxmlformats.org/markup-compatibility/2006">
              <mc:Choice xmlns:v="urn:schemas-microsoft-com:vml" Requires="v">
                <p:oleObj spid="_x0000_s79913" name="Equation" r:id="rId12" imgW="419040" imgH="215640" progId="Equation.3">
                  <p:embed/>
                </p:oleObj>
              </mc:Choice>
              <mc:Fallback>
                <p:oleObj name="Equation" r:id="rId12" imgW="419040" imgH="215640" progId="Equation.3">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95675" y="5202238"/>
                        <a:ext cx="690563" cy="38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9882" name="Text Box 10"/>
          <p:cNvSpPr txBox="1">
            <a:spLocks noChangeArrowheads="1"/>
          </p:cNvSpPr>
          <p:nvPr/>
        </p:nvSpPr>
        <p:spPr bwMode="auto">
          <a:xfrm>
            <a:off x="8104188" y="1268413"/>
            <a:ext cx="86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(3-5)</a:t>
            </a:r>
          </a:p>
        </p:txBody>
      </p:sp>
      <p:sp>
        <p:nvSpPr>
          <p:cNvPr id="79883" name="Text Box 11"/>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2"/>
          <p:cNvSpPr>
            <a:spLocks noGrp="1"/>
          </p:cNvSpPr>
          <p:nvPr>
            <p:ph type="sldNum" sz="quarter" idx="11"/>
          </p:nvPr>
        </p:nvSpPr>
        <p:spPr/>
        <p:txBody>
          <a:bodyPr/>
          <a:lstStyle/>
          <a:p>
            <a:fld id="{F907A84E-0F56-4702-A1D1-2436AE60FE89}" type="slidenum">
              <a:rPr lang="en-US" altLang="tr-TR"/>
              <a:pPr/>
              <a:t>6</a:t>
            </a:fld>
            <a:endParaRPr lang="en-US" altLang="tr-TR"/>
          </a:p>
        </p:txBody>
      </p:sp>
      <p:graphicFrame>
        <p:nvGraphicFramePr>
          <p:cNvPr id="80898" name="Object 2"/>
          <p:cNvGraphicFramePr>
            <a:graphicFrameLocks noChangeAspect="1"/>
          </p:cNvGraphicFramePr>
          <p:nvPr/>
        </p:nvGraphicFramePr>
        <p:xfrm>
          <a:off x="1281113" y="336550"/>
          <a:ext cx="4867275" cy="376238"/>
        </p:xfrm>
        <a:graphic>
          <a:graphicData uri="http://schemas.openxmlformats.org/presentationml/2006/ole">
            <mc:AlternateContent xmlns:mc="http://schemas.openxmlformats.org/markup-compatibility/2006">
              <mc:Choice xmlns:v="urn:schemas-microsoft-com:vml" Requires="v">
                <p:oleObj spid="_x0000_s107572" name="Equation" r:id="rId3" imgW="2489040" imgH="215640" progId="Equation.3">
                  <p:embed/>
                </p:oleObj>
              </mc:Choice>
              <mc:Fallback>
                <p:oleObj name="Equation" r:id="rId3" imgW="2489040" imgH="21564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1113" y="336550"/>
                        <a:ext cx="4867275" cy="376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899" name="Object 3"/>
          <p:cNvGraphicFramePr>
            <a:graphicFrameLocks noChangeAspect="1"/>
          </p:cNvGraphicFramePr>
          <p:nvPr/>
        </p:nvGraphicFramePr>
        <p:xfrm>
          <a:off x="1284288" y="963613"/>
          <a:ext cx="4916487" cy="376237"/>
        </p:xfrm>
        <a:graphic>
          <a:graphicData uri="http://schemas.openxmlformats.org/presentationml/2006/ole">
            <mc:AlternateContent xmlns:mc="http://schemas.openxmlformats.org/markup-compatibility/2006">
              <mc:Choice xmlns:v="urn:schemas-microsoft-com:vml" Requires="v">
                <p:oleObj spid="_x0000_s107573" name="Equation" r:id="rId5" imgW="2514600" imgH="215640" progId="Equation.3">
                  <p:embed/>
                </p:oleObj>
              </mc:Choice>
              <mc:Fallback>
                <p:oleObj name="Equation" r:id="rId5" imgW="2514600" imgH="21564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84288" y="963613"/>
                        <a:ext cx="4916487" cy="376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0900" name="Text Box 4"/>
          <p:cNvSpPr txBox="1">
            <a:spLocks noChangeArrowheads="1"/>
          </p:cNvSpPr>
          <p:nvPr/>
        </p:nvSpPr>
        <p:spPr bwMode="auto">
          <a:xfrm>
            <a:off x="295275" y="242888"/>
            <a:ext cx="8551863" cy="577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tr-TR" sz="2800"/>
              <a:t>(i)</a:t>
            </a:r>
          </a:p>
          <a:p>
            <a:r>
              <a:rPr lang="en-US" altLang="tr-TR" sz="2800"/>
              <a:t>and</a:t>
            </a:r>
          </a:p>
          <a:p>
            <a:r>
              <a:rPr lang="en-US" altLang="tr-TR" sz="2800"/>
              <a:t>(ii) If                then the subset                            Consequently the event                                                      since                    implies                   As a result </a:t>
            </a:r>
          </a:p>
          <a:p>
            <a:endParaRPr lang="en-US" altLang="tr-TR" sz="2800"/>
          </a:p>
          <a:p>
            <a:r>
              <a:rPr lang="en-US" altLang="tr-TR" sz="2800"/>
              <a:t>implying that the probability distribution function is nonnegative and monotone nondecreasing.</a:t>
            </a:r>
          </a:p>
          <a:p>
            <a:pPr>
              <a:lnSpc>
                <a:spcPct val="60000"/>
              </a:lnSpc>
            </a:pPr>
            <a:r>
              <a:rPr lang="en-US" altLang="tr-TR" sz="2800"/>
              <a:t>(iii) Let                                             and consider the event</a:t>
            </a:r>
          </a:p>
          <a:p>
            <a:pPr>
              <a:lnSpc>
                <a:spcPct val="60000"/>
              </a:lnSpc>
            </a:pPr>
            <a:endParaRPr lang="en-US" altLang="tr-TR" sz="2800"/>
          </a:p>
          <a:p>
            <a:pPr>
              <a:lnSpc>
                <a:spcPct val="60000"/>
              </a:lnSpc>
            </a:pPr>
            <a:r>
              <a:rPr lang="en-US" altLang="tr-TR" sz="2800"/>
              <a:t>since</a:t>
            </a:r>
          </a:p>
        </p:txBody>
      </p:sp>
      <p:graphicFrame>
        <p:nvGraphicFramePr>
          <p:cNvPr id="80901" name="Object 5"/>
          <p:cNvGraphicFramePr>
            <a:graphicFrameLocks noChangeAspect="1"/>
          </p:cNvGraphicFramePr>
          <p:nvPr/>
        </p:nvGraphicFramePr>
        <p:xfrm>
          <a:off x="1196975" y="1530350"/>
          <a:ext cx="1304925" cy="441325"/>
        </p:xfrm>
        <a:graphic>
          <a:graphicData uri="http://schemas.openxmlformats.org/presentationml/2006/ole">
            <mc:AlternateContent xmlns:mc="http://schemas.openxmlformats.org/markup-compatibility/2006">
              <mc:Choice xmlns:v="urn:schemas-microsoft-com:vml" Requires="v">
                <p:oleObj spid="_x0000_s107574" name="Equation" r:id="rId7" imgW="495000" imgH="215640" progId="Equation.3">
                  <p:embed/>
                </p:oleObj>
              </mc:Choice>
              <mc:Fallback>
                <p:oleObj name="Equation" r:id="rId7" imgW="495000" imgH="21564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96975" y="1530350"/>
                        <a:ext cx="1304925"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02" name="Object 6"/>
          <p:cNvGraphicFramePr>
            <a:graphicFrameLocks noChangeAspect="1"/>
          </p:cNvGraphicFramePr>
          <p:nvPr/>
        </p:nvGraphicFramePr>
        <p:xfrm>
          <a:off x="4841875" y="1601788"/>
          <a:ext cx="2235200" cy="387350"/>
        </p:xfrm>
        <a:graphic>
          <a:graphicData uri="http://schemas.openxmlformats.org/presentationml/2006/ole">
            <mc:AlternateContent xmlns:mc="http://schemas.openxmlformats.org/markup-compatibility/2006">
              <mc:Choice xmlns:v="urn:schemas-microsoft-com:vml" Requires="v">
                <p:oleObj spid="_x0000_s107575" name="Equation" r:id="rId9" imgW="1231560" imgH="215640" progId="Equation.3">
                  <p:embed/>
                </p:oleObj>
              </mc:Choice>
              <mc:Fallback>
                <p:oleObj name="Equation" r:id="rId9" imgW="1231560" imgH="215640" progId="Equation.3">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41875" y="1601788"/>
                        <a:ext cx="2235200" cy="38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03" name="Object 7"/>
          <p:cNvGraphicFramePr>
            <a:graphicFrameLocks noChangeAspect="1"/>
          </p:cNvGraphicFramePr>
          <p:nvPr/>
        </p:nvGraphicFramePr>
        <p:xfrm>
          <a:off x="3895725" y="2038350"/>
          <a:ext cx="4679950" cy="379413"/>
        </p:xfrm>
        <a:graphic>
          <a:graphicData uri="http://schemas.openxmlformats.org/presentationml/2006/ole">
            <mc:AlternateContent xmlns:mc="http://schemas.openxmlformats.org/markup-compatibility/2006">
              <mc:Choice xmlns:v="urn:schemas-microsoft-com:vml" Requires="v">
                <p:oleObj spid="_x0000_s107576" name="Equation" r:id="rId11" imgW="2120760" imgH="215640" progId="Equation.3">
                  <p:embed/>
                </p:oleObj>
              </mc:Choice>
              <mc:Fallback>
                <p:oleObj name="Equation" r:id="rId11" imgW="2120760" imgH="215640" progId="Equation.3">
                  <p:embed/>
                  <p:pic>
                    <p:nvPicPr>
                      <p:cNvPr id="0"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95725" y="2038350"/>
                        <a:ext cx="4679950" cy="379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04" name="Object 8"/>
          <p:cNvGraphicFramePr>
            <a:graphicFrameLocks noChangeAspect="1"/>
          </p:cNvGraphicFramePr>
          <p:nvPr/>
        </p:nvGraphicFramePr>
        <p:xfrm>
          <a:off x="1185863" y="2492375"/>
          <a:ext cx="1543050" cy="401638"/>
        </p:xfrm>
        <a:graphic>
          <a:graphicData uri="http://schemas.openxmlformats.org/presentationml/2006/ole">
            <mc:AlternateContent xmlns:mc="http://schemas.openxmlformats.org/markup-compatibility/2006">
              <mc:Choice xmlns:v="urn:schemas-microsoft-com:vml" Requires="v">
                <p:oleObj spid="_x0000_s107577" name="Equation" r:id="rId13" imgW="634680" imgH="215640" progId="Equation.3">
                  <p:embed/>
                </p:oleObj>
              </mc:Choice>
              <mc:Fallback>
                <p:oleObj name="Equation" r:id="rId13" imgW="634680" imgH="215640" progId="Equation.3">
                  <p:embed/>
                  <p:pic>
                    <p:nvPicPr>
                      <p:cNvPr id="0"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185863" y="2492375"/>
                        <a:ext cx="1543050" cy="401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05" name="Object 9"/>
          <p:cNvGraphicFramePr>
            <a:graphicFrameLocks noChangeAspect="1"/>
          </p:cNvGraphicFramePr>
          <p:nvPr/>
        </p:nvGraphicFramePr>
        <p:xfrm>
          <a:off x="3970338" y="2476500"/>
          <a:ext cx="1670050" cy="401638"/>
        </p:xfrm>
        <a:graphic>
          <a:graphicData uri="http://schemas.openxmlformats.org/presentationml/2006/ole">
            <mc:AlternateContent xmlns:mc="http://schemas.openxmlformats.org/markup-compatibility/2006">
              <mc:Choice xmlns:v="urn:schemas-microsoft-com:vml" Requires="v">
                <p:oleObj spid="_x0000_s107578" name="Equation" r:id="rId15" imgW="685800" imgH="215640" progId="Equation.3">
                  <p:embed/>
                </p:oleObj>
              </mc:Choice>
              <mc:Fallback>
                <p:oleObj name="Equation" r:id="rId15" imgW="685800" imgH="215640" progId="Equation.3">
                  <p:embed/>
                  <p:pic>
                    <p:nvPicPr>
                      <p:cNvPr id="0" name="Object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970338" y="2476500"/>
                        <a:ext cx="1670050" cy="401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06" name="Object 10"/>
          <p:cNvGraphicFramePr>
            <a:graphicFrameLocks noChangeAspect="1"/>
          </p:cNvGraphicFramePr>
          <p:nvPr/>
        </p:nvGraphicFramePr>
        <p:xfrm>
          <a:off x="1152525" y="3044825"/>
          <a:ext cx="6548438" cy="417513"/>
        </p:xfrm>
        <a:graphic>
          <a:graphicData uri="http://schemas.openxmlformats.org/presentationml/2006/ole">
            <mc:AlternateContent xmlns:mc="http://schemas.openxmlformats.org/markup-compatibility/2006">
              <mc:Choice xmlns:v="urn:schemas-microsoft-com:vml" Requires="v">
                <p:oleObj spid="_x0000_s107579" name="Equation" r:id="rId17" imgW="2997000" imgH="215640" progId="Equation.3">
                  <p:embed/>
                </p:oleObj>
              </mc:Choice>
              <mc:Fallback>
                <p:oleObj name="Equation" r:id="rId17" imgW="2997000" imgH="215640" progId="Equation.3">
                  <p:embed/>
                  <p:pic>
                    <p:nvPicPr>
                      <p:cNvPr id="0" name="Object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152525" y="3044825"/>
                        <a:ext cx="6548438" cy="417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0907" name="Text Box 11"/>
          <p:cNvSpPr txBox="1">
            <a:spLocks noChangeArrowheads="1"/>
          </p:cNvSpPr>
          <p:nvPr/>
        </p:nvSpPr>
        <p:spPr bwMode="auto">
          <a:xfrm>
            <a:off x="8027988" y="2979738"/>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(3-9)</a:t>
            </a:r>
          </a:p>
        </p:txBody>
      </p:sp>
      <p:graphicFrame>
        <p:nvGraphicFramePr>
          <p:cNvPr id="80908" name="Object 12"/>
          <p:cNvGraphicFramePr>
            <a:graphicFrameLocks noChangeAspect="1"/>
          </p:cNvGraphicFramePr>
          <p:nvPr/>
        </p:nvGraphicFramePr>
        <p:xfrm>
          <a:off x="2182813" y="3054350"/>
          <a:ext cx="150812" cy="163513"/>
        </p:xfrm>
        <a:graphic>
          <a:graphicData uri="http://schemas.openxmlformats.org/presentationml/2006/ole">
            <mc:AlternateContent xmlns:mc="http://schemas.openxmlformats.org/markup-compatibility/2006">
              <mc:Choice xmlns:v="urn:schemas-microsoft-com:vml" Requires="v">
                <p:oleObj spid="_x0000_s107580" name="Equation" r:id="rId19" imgW="152280" imgH="164880" progId="Equation.3">
                  <p:embed/>
                </p:oleObj>
              </mc:Choice>
              <mc:Fallback>
                <p:oleObj name="Equation" r:id="rId19" imgW="152280" imgH="164880" progId="Equation.3">
                  <p:embed/>
                  <p:pic>
                    <p:nvPicPr>
                      <p:cNvPr id="0" name="Object 1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182813" y="3054350"/>
                        <a:ext cx="150812" cy="163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09" name="Object 13"/>
          <p:cNvGraphicFramePr>
            <a:graphicFrameLocks noChangeAspect="1"/>
          </p:cNvGraphicFramePr>
          <p:nvPr/>
        </p:nvGraphicFramePr>
        <p:xfrm>
          <a:off x="6361113" y="3035300"/>
          <a:ext cx="150812" cy="163513"/>
        </p:xfrm>
        <a:graphic>
          <a:graphicData uri="http://schemas.openxmlformats.org/presentationml/2006/ole">
            <mc:AlternateContent xmlns:mc="http://schemas.openxmlformats.org/markup-compatibility/2006">
              <mc:Choice xmlns:v="urn:schemas-microsoft-com:vml" Requires="v">
                <p:oleObj spid="_x0000_s107581" name="Equation" r:id="rId21" imgW="152280" imgH="164880" progId="Equation.3">
                  <p:embed/>
                </p:oleObj>
              </mc:Choice>
              <mc:Fallback>
                <p:oleObj name="Equation" r:id="rId21" imgW="152280" imgH="164880" progId="Equation.3">
                  <p:embed/>
                  <p:pic>
                    <p:nvPicPr>
                      <p:cNvPr id="0" name="Object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361113" y="3035300"/>
                        <a:ext cx="150812" cy="163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0910" name="Text Box 14"/>
          <p:cNvSpPr txBox="1">
            <a:spLocks noChangeArrowheads="1"/>
          </p:cNvSpPr>
          <p:nvPr/>
        </p:nvSpPr>
        <p:spPr bwMode="auto">
          <a:xfrm>
            <a:off x="7975600" y="206375"/>
            <a:ext cx="86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(3-7)</a:t>
            </a:r>
          </a:p>
        </p:txBody>
      </p:sp>
      <p:sp>
        <p:nvSpPr>
          <p:cNvPr id="80911" name="Text Box 15"/>
          <p:cNvSpPr txBox="1">
            <a:spLocks noChangeArrowheads="1"/>
          </p:cNvSpPr>
          <p:nvPr/>
        </p:nvSpPr>
        <p:spPr bwMode="auto">
          <a:xfrm>
            <a:off x="7975600" y="968375"/>
            <a:ext cx="927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(3-8)</a:t>
            </a:r>
          </a:p>
        </p:txBody>
      </p:sp>
      <p:graphicFrame>
        <p:nvGraphicFramePr>
          <p:cNvPr id="80912" name="Object 16"/>
          <p:cNvGraphicFramePr>
            <a:graphicFrameLocks noChangeAspect="1"/>
          </p:cNvGraphicFramePr>
          <p:nvPr/>
        </p:nvGraphicFramePr>
        <p:xfrm>
          <a:off x="1651000" y="4681538"/>
          <a:ext cx="3662363" cy="446087"/>
        </p:xfrm>
        <a:graphic>
          <a:graphicData uri="http://schemas.openxmlformats.org/presentationml/2006/ole">
            <mc:AlternateContent xmlns:mc="http://schemas.openxmlformats.org/markup-compatibility/2006">
              <mc:Choice xmlns:v="urn:schemas-microsoft-com:vml" Requires="v">
                <p:oleObj spid="_x0000_s107582" name="Equation" r:id="rId22" imgW="1676160" imgH="228600" progId="Equation.3">
                  <p:embed/>
                </p:oleObj>
              </mc:Choice>
              <mc:Fallback>
                <p:oleObj name="Equation" r:id="rId22" imgW="1676160" imgH="228600" progId="Equation.3">
                  <p:embed/>
                  <p:pic>
                    <p:nvPicPr>
                      <p:cNvPr id="0" name="Object 16"/>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651000" y="4681538"/>
                        <a:ext cx="3662363" cy="446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13" name="Object 17"/>
          <p:cNvGraphicFramePr>
            <a:graphicFrameLocks noChangeAspect="1"/>
          </p:cNvGraphicFramePr>
          <p:nvPr/>
        </p:nvGraphicFramePr>
        <p:xfrm>
          <a:off x="2535238" y="5253038"/>
          <a:ext cx="3328987" cy="446087"/>
        </p:xfrm>
        <a:graphic>
          <a:graphicData uri="http://schemas.openxmlformats.org/presentationml/2006/ole">
            <mc:AlternateContent xmlns:mc="http://schemas.openxmlformats.org/markup-compatibility/2006">
              <mc:Choice xmlns:v="urn:schemas-microsoft-com:vml" Requires="v">
                <p:oleObj spid="_x0000_s107583" name="Equation" r:id="rId24" imgW="1523880" imgH="228600" progId="Equation.3">
                  <p:embed/>
                </p:oleObj>
              </mc:Choice>
              <mc:Fallback>
                <p:oleObj name="Equation" r:id="rId24" imgW="1523880" imgH="228600" progId="Equation.3">
                  <p:embed/>
                  <p:pic>
                    <p:nvPicPr>
                      <p:cNvPr id="0" name="Object 17"/>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535238" y="5253038"/>
                        <a:ext cx="3328987" cy="446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0914" name="Text Box 18"/>
          <p:cNvSpPr txBox="1">
            <a:spLocks noChangeArrowheads="1"/>
          </p:cNvSpPr>
          <p:nvPr/>
        </p:nvSpPr>
        <p:spPr bwMode="auto">
          <a:xfrm>
            <a:off x="7923213" y="5180013"/>
            <a:ext cx="10461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(3-10)</a:t>
            </a:r>
          </a:p>
        </p:txBody>
      </p:sp>
      <p:graphicFrame>
        <p:nvGraphicFramePr>
          <p:cNvPr id="80915" name="Object 19"/>
          <p:cNvGraphicFramePr>
            <a:graphicFrameLocks noChangeAspect="1"/>
          </p:cNvGraphicFramePr>
          <p:nvPr/>
        </p:nvGraphicFramePr>
        <p:xfrm>
          <a:off x="750888" y="6069013"/>
          <a:ext cx="6594475" cy="446087"/>
        </p:xfrm>
        <a:graphic>
          <a:graphicData uri="http://schemas.openxmlformats.org/presentationml/2006/ole">
            <mc:AlternateContent xmlns:mc="http://schemas.openxmlformats.org/markup-compatibility/2006">
              <mc:Choice xmlns:v="urn:schemas-microsoft-com:vml" Requires="v">
                <p:oleObj spid="_x0000_s107584" name="Equation" r:id="rId26" imgW="2831760" imgH="228600" progId="Equation.3">
                  <p:embed/>
                </p:oleObj>
              </mc:Choice>
              <mc:Fallback>
                <p:oleObj name="Equation" r:id="rId26" imgW="2831760" imgH="228600" progId="Equation.3">
                  <p:embed/>
                  <p:pic>
                    <p:nvPicPr>
                      <p:cNvPr id="0" name="Object 19"/>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750888" y="6069013"/>
                        <a:ext cx="6594475" cy="446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0916" name="Text Box 20"/>
          <p:cNvSpPr txBox="1">
            <a:spLocks noChangeArrowheads="1"/>
          </p:cNvSpPr>
          <p:nvPr/>
        </p:nvSpPr>
        <p:spPr bwMode="auto">
          <a:xfrm>
            <a:off x="7307263" y="6018213"/>
            <a:ext cx="10334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(3-11)</a:t>
            </a:r>
          </a:p>
        </p:txBody>
      </p:sp>
      <p:sp>
        <p:nvSpPr>
          <p:cNvPr id="80917" name="Text Box 21"/>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2"/>
          <p:cNvSpPr>
            <a:spLocks noGrp="1"/>
          </p:cNvSpPr>
          <p:nvPr>
            <p:ph type="sldNum" sz="quarter" idx="11"/>
          </p:nvPr>
        </p:nvSpPr>
        <p:spPr/>
        <p:txBody>
          <a:bodyPr/>
          <a:lstStyle/>
          <a:p>
            <a:fld id="{D378DEF9-B499-484F-9750-D13D5C141241}" type="slidenum">
              <a:rPr lang="en-US" altLang="tr-TR"/>
              <a:pPr/>
              <a:t>7</a:t>
            </a:fld>
            <a:endParaRPr lang="en-US" altLang="tr-TR"/>
          </a:p>
        </p:txBody>
      </p:sp>
      <p:sp>
        <p:nvSpPr>
          <p:cNvPr id="81922" name="Text Box 2"/>
          <p:cNvSpPr txBox="1">
            <a:spLocks noChangeArrowheads="1"/>
          </p:cNvSpPr>
          <p:nvPr/>
        </p:nvSpPr>
        <p:spPr bwMode="auto">
          <a:xfrm>
            <a:off x="152400" y="209550"/>
            <a:ext cx="8839200" cy="607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sz="2800"/>
              <a:t>using mutually exclusive property of events we get </a:t>
            </a:r>
          </a:p>
          <a:p>
            <a:endParaRPr lang="en-US" altLang="tr-TR" sz="2800"/>
          </a:p>
          <a:p>
            <a:r>
              <a:rPr lang="en-US" altLang="tr-TR" sz="2800"/>
              <a:t>But                                     and hence</a:t>
            </a:r>
          </a:p>
          <a:p>
            <a:endParaRPr lang="en-US" altLang="tr-TR" sz="2800"/>
          </a:p>
          <a:p>
            <a:r>
              <a:rPr lang="en-US" altLang="tr-TR" sz="2800"/>
              <a:t>Thus</a:t>
            </a:r>
          </a:p>
          <a:p>
            <a:endParaRPr lang="en-US" altLang="tr-TR" sz="2800"/>
          </a:p>
          <a:p>
            <a:r>
              <a:rPr lang="en-US" altLang="tr-TR" sz="2800"/>
              <a:t>But                     the right limit of </a:t>
            </a:r>
            <a:r>
              <a:rPr lang="en-US" altLang="tr-TR" sz="2800" i="1"/>
              <a:t>x</a:t>
            </a:r>
            <a:r>
              <a:rPr lang="en-US" altLang="tr-TR" sz="2800"/>
              <a:t>, and hence</a:t>
            </a:r>
          </a:p>
          <a:p>
            <a:endParaRPr lang="en-US" altLang="tr-TR" sz="2800"/>
          </a:p>
          <a:p>
            <a:r>
              <a:rPr lang="en-US" altLang="tr-TR" sz="2800"/>
              <a:t>i.e.,          is right-continuous, justifying all properties of a distribution function.</a:t>
            </a:r>
            <a:endParaRPr lang="en-US" altLang="tr-TR"/>
          </a:p>
        </p:txBody>
      </p:sp>
      <p:graphicFrame>
        <p:nvGraphicFramePr>
          <p:cNvPr id="81923" name="Object 3"/>
          <p:cNvGraphicFramePr>
            <a:graphicFrameLocks noChangeAspect="1"/>
          </p:cNvGraphicFramePr>
          <p:nvPr/>
        </p:nvGraphicFramePr>
        <p:xfrm>
          <a:off x="1241425" y="904875"/>
          <a:ext cx="5600700" cy="422275"/>
        </p:xfrm>
        <a:graphic>
          <a:graphicData uri="http://schemas.openxmlformats.org/presentationml/2006/ole">
            <mc:AlternateContent xmlns:mc="http://schemas.openxmlformats.org/markup-compatibility/2006">
              <mc:Choice xmlns:v="urn:schemas-microsoft-com:vml" Requires="v">
                <p:oleObj spid="_x0000_s108572" name="Equation" r:id="rId3" imgW="2743200" imgH="228600" progId="Equation.3">
                  <p:embed/>
                </p:oleObj>
              </mc:Choice>
              <mc:Fallback>
                <p:oleObj name="Equation" r:id="rId3" imgW="2743200" imgH="228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1425" y="904875"/>
                        <a:ext cx="5600700"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24" name="Text Box 4"/>
          <p:cNvSpPr txBox="1">
            <a:spLocks noChangeArrowheads="1"/>
          </p:cNvSpPr>
          <p:nvPr/>
        </p:nvSpPr>
        <p:spPr bwMode="auto">
          <a:xfrm>
            <a:off x="7848600" y="81915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(3-12)</a:t>
            </a:r>
          </a:p>
        </p:txBody>
      </p:sp>
      <p:graphicFrame>
        <p:nvGraphicFramePr>
          <p:cNvPr id="81925" name="Object 5"/>
          <p:cNvGraphicFramePr>
            <a:graphicFrameLocks noChangeAspect="1"/>
          </p:cNvGraphicFramePr>
          <p:nvPr/>
        </p:nvGraphicFramePr>
        <p:xfrm>
          <a:off x="981075" y="1581150"/>
          <a:ext cx="2852738" cy="422275"/>
        </p:xfrm>
        <a:graphic>
          <a:graphicData uri="http://schemas.openxmlformats.org/presentationml/2006/ole">
            <mc:AlternateContent xmlns:mc="http://schemas.openxmlformats.org/markup-compatibility/2006">
              <mc:Choice xmlns:v="urn:schemas-microsoft-com:vml" Requires="v">
                <p:oleObj spid="_x0000_s108573" name="Equation" r:id="rId5" imgW="1396800" imgH="228600" progId="Equation.3">
                  <p:embed/>
                </p:oleObj>
              </mc:Choice>
              <mc:Fallback>
                <p:oleObj name="Equation" r:id="rId5" imgW="1396800" imgH="228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1075" y="1581150"/>
                        <a:ext cx="2852738"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26" name="Object 6"/>
          <p:cNvGraphicFramePr>
            <a:graphicFrameLocks noChangeAspect="1"/>
          </p:cNvGraphicFramePr>
          <p:nvPr/>
        </p:nvGraphicFramePr>
        <p:xfrm>
          <a:off x="969963" y="2095500"/>
          <a:ext cx="5935662" cy="838200"/>
        </p:xfrm>
        <a:graphic>
          <a:graphicData uri="http://schemas.openxmlformats.org/presentationml/2006/ole">
            <mc:AlternateContent xmlns:mc="http://schemas.openxmlformats.org/markup-compatibility/2006">
              <mc:Choice xmlns:v="urn:schemas-microsoft-com:vml" Requires="v">
                <p:oleObj spid="_x0000_s108574" name="Equation" r:id="rId7" imgW="2857320" imgH="431640" progId="Equation.3">
                  <p:embed/>
                </p:oleObj>
              </mc:Choice>
              <mc:Fallback>
                <p:oleObj name="Equation" r:id="rId7" imgW="2857320" imgH="43164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9963" y="2095500"/>
                        <a:ext cx="5935662"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27" name="Text Box 7"/>
          <p:cNvSpPr txBox="1">
            <a:spLocks noChangeArrowheads="1"/>
          </p:cNvSpPr>
          <p:nvPr/>
        </p:nvSpPr>
        <p:spPr bwMode="auto">
          <a:xfrm>
            <a:off x="7848600" y="2152650"/>
            <a:ext cx="109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(3-13)</a:t>
            </a:r>
          </a:p>
        </p:txBody>
      </p:sp>
      <p:graphicFrame>
        <p:nvGraphicFramePr>
          <p:cNvPr id="81928" name="Object 8"/>
          <p:cNvGraphicFramePr>
            <a:graphicFrameLocks noChangeAspect="1"/>
          </p:cNvGraphicFramePr>
          <p:nvPr/>
        </p:nvGraphicFramePr>
        <p:xfrm>
          <a:off x="1878013" y="3432175"/>
          <a:ext cx="4616450" cy="544513"/>
        </p:xfrm>
        <a:graphic>
          <a:graphicData uri="http://schemas.openxmlformats.org/presentationml/2006/ole">
            <mc:AlternateContent xmlns:mc="http://schemas.openxmlformats.org/markup-compatibility/2006">
              <mc:Choice xmlns:v="urn:schemas-microsoft-com:vml" Requires="v">
                <p:oleObj spid="_x0000_s108575" name="Equation" r:id="rId9" imgW="2222280" imgH="279360" progId="Equation.3">
                  <p:embed/>
                </p:oleObj>
              </mc:Choice>
              <mc:Fallback>
                <p:oleObj name="Equation" r:id="rId9" imgW="2222280" imgH="279360"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78013" y="3432175"/>
                        <a:ext cx="4616450" cy="544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29" name="Object 9"/>
          <p:cNvGraphicFramePr>
            <a:graphicFrameLocks noChangeAspect="1"/>
          </p:cNvGraphicFramePr>
          <p:nvPr/>
        </p:nvGraphicFramePr>
        <p:xfrm>
          <a:off x="3105150" y="4705350"/>
          <a:ext cx="2162175" cy="446088"/>
        </p:xfrm>
        <a:graphic>
          <a:graphicData uri="http://schemas.openxmlformats.org/presentationml/2006/ole">
            <mc:AlternateContent xmlns:mc="http://schemas.openxmlformats.org/markup-compatibility/2006">
              <mc:Choice xmlns:v="urn:schemas-microsoft-com:vml" Requires="v">
                <p:oleObj spid="_x0000_s108576" name="Equation" r:id="rId11" imgW="1041120" imgH="228600" progId="Equation.3">
                  <p:embed/>
                </p:oleObj>
              </mc:Choice>
              <mc:Fallback>
                <p:oleObj name="Equation" r:id="rId11" imgW="1041120" imgH="2286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05150" y="4705350"/>
                        <a:ext cx="2162175" cy="446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30" name="Object 10"/>
          <p:cNvGraphicFramePr>
            <a:graphicFrameLocks noChangeAspect="1"/>
          </p:cNvGraphicFramePr>
          <p:nvPr/>
        </p:nvGraphicFramePr>
        <p:xfrm>
          <a:off x="854075" y="5457825"/>
          <a:ext cx="717550" cy="361950"/>
        </p:xfrm>
        <a:graphic>
          <a:graphicData uri="http://schemas.openxmlformats.org/presentationml/2006/ole">
            <mc:AlternateContent xmlns:mc="http://schemas.openxmlformats.org/markup-compatibility/2006">
              <mc:Choice xmlns:v="urn:schemas-microsoft-com:vml" Requires="v">
                <p:oleObj spid="_x0000_s108577" name="Equation" r:id="rId13" imgW="419040" imgH="215640" progId="Equation.3">
                  <p:embed/>
                </p:oleObj>
              </mc:Choice>
              <mc:Fallback>
                <p:oleObj name="Equation" r:id="rId13" imgW="419040" imgH="215640" progId="Equation.3">
                  <p:embed/>
                  <p:pic>
                    <p:nvPicPr>
                      <p:cNvPr id="0" name="Object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54075" y="5457825"/>
                        <a:ext cx="717550"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31" name="Text Box 11"/>
          <p:cNvSpPr txBox="1">
            <a:spLocks noChangeArrowheads="1"/>
          </p:cNvSpPr>
          <p:nvPr/>
        </p:nvSpPr>
        <p:spPr bwMode="auto">
          <a:xfrm>
            <a:off x="7848600" y="4610100"/>
            <a:ext cx="104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(3-14)</a:t>
            </a:r>
          </a:p>
        </p:txBody>
      </p:sp>
      <p:graphicFrame>
        <p:nvGraphicFramePr>
          <p:cNvPr id="81932" name="Object 12"/>
          <p:cNvGraphicFramePr>
            <a:graphicFrameLocks noChangeAspect="1"/>
          </p:cNvGraphicFramePr>
          <p:nvPr/>
        </p:nvGraphicFramePr>
        <p:xfrm>
          <a:off x="950913" y="4098925"/>
          <a:ext cx="1557337" cy="566738"/>
        </p:xfrm>
        <a:graphic>
          <a:graphicData uri="http://schemas.openxmlformats.org/presentationml/2006/ole">
            <mc:AlternateContent xmlns:mc="http://schemas.openxmlformats.org/markup-compatibility/2006">
              <mc:Choice xmlns:v="urn:schemas-microsoft-com:vml" Requires="v">
                <p:oleObj spid="_x0000_s108578" name="Equation" r:id="rId15" imgW="749160" imgH="291960" progId="Equation.3">
                  <p:embed/>
                </p:oleObj>
              </mc:Choice>
              <mc:Fallback>
                <p:oleObj name="Equation" r:id="rId15" imgW="749160" imgH="291960" progId="Equation.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50913" y="4098925"/>
                        <a:ext cx="1557337" cy="566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33" name="Text Box 13"/>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2"/>
          <p:cNvSpPr>
            <a:spLocks noGrp="1"/>
          </p:cNvSpPr>
          <p:nvPr>
            <p:ph type="sldNum" sz="quarter" idx="11"/>
          </p:nvPr>
        </p:nvSpPr>
        <p:spPr/>
        <p:txBody>
          <a:bodyPr/>
          <a:lstStyle/>
          <a:p>
            <a:fld id="{6BFBB058-E55F-44E5-A77F-C285D15BE5ED}" type="slidenum">
              <a:rPr lang="en-US" altLang="tr-TR"/>
              <a:pPr/>
              <a:t>8</a:t>
            </a:fld>
            <a:endParaRPr lang="en-US" altLang="tr-TR"/>
          </a:p>
        </p:txBody>
      </p:sp>
      <p:sp>
        <p:nvSpPr>
          <p:cNvPr id="83970" name="Text Box 2"/>
          <p:cNvSpPr txBox="1">
            <a:spLocks noChangeArrowheads="1"/>
          </p:cNvSpPr>
          <p:nvPr/>
        </p:nvSpPr>
        <p:spPr bwMode="auto">
          <a:xfrm>
            <a:off x="228600" y="190500"/>
            <a:ext cx="8763000" cy="607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sz="2800" b="1"/>
              <a:t>Additional Properties of a PDF</a:t>
            </a:r>
            <a:endParaRPr lang="en-US" altLang="tr-TR" sz="2800"/>
          </a:p>
          <a:p>
            <a:r>
              <a:rPr lang="en-US" altLang="tr-TR" sz="2800"/>
              <a:t>(iv) If                for some       then                  </a:t>
            </a:r>
          </a:p>
          <a:p>
            <a:r>
              <a:rPr lang="en-US" altLang="tr-TR" sz="2800"/>
              <a:t>This follows, since                                     implies                is the null set, and for any                            will be a subset of the null set.</a:t>
            </a:r>
          </a:p>
          <a:p>
            <a:r>
              <a:rPr lang="en-US" altLang="tr-TR" sz="2800"/>
              <a:t>(v) </a:t>
            </a:r>
          </a:p>
          <a:p>
            <a:r>
              <a:rPr lang="en-US" altLang="tr-TR" sz="2800"/>
              <a:t>We have                                           and since the two events are mutually exclusive, (16) follows. </a:t>
            </a:r>
          </a:p>
          <a:p>
            <a:r>
              <a:rPr lang="en-US" altLang="tr-TR" sz="2800"/>
              <a:t>(vi) </a:t>
            </a:r>
          </a:p>
          <a:p>
            <a:r>
              <a:rPr lang="en-US" altLang="tr-TR" sz="2800"/>
              <a:t>The events                   and                         are mutually exclusive and their union represents the event</a:t>
            </a:r>
          </a:p>
        </p:txBody>
      </p:sp>
      <p:graphicFrame>
        <p:nvGraphicFramePr>
          <p:cNvPr id="83971" name="Object 3"/>
          <p:cNvGraphicFramePr>
            <a:graphicFrameLocks noChangeAspect="1"/>
          </p:cNvGraphicFramePr>
          <p:nvPr/>
        </p:nvGraphicFramePr>
        <p:xfrm>
          <a:off x="1219200" y="939800"/>
          <a:ext cx="1295400" cy="422275"/>
        </p:xfrm>
        <a:graphic>
          <a:graphicData uri="http://schemas.openxmlformats.org/presentationml/2006/ole">
            <mc:AlternateContent xmlns:mc="http://schemas.openxmlformats.org/markup-compatibility/2006">
              <mc:Choice xmlns:v="urn:schemas-microsoft-com:vml" Requires="v">
                <p:oleObj spid="_x0000_s109616" name="Equation" r:id="rId3" imgW="698400" imgH="228600" progId="Equation.3">
                  <p:embed/>
                </p:oleObj>
              </mc:Choice>
              <mc:Fallback>
                <p:oleObj name="Equation" r:id="rId3" imgW="698400" imgH="228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939800"/>
                        <a:ext cx="1295400"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972" name="Object 4"/>
          <p:cNvGraphicFramePr>
            <a:graphicFrameLocks noChangeAspect="1"/>
          </p:cNvGraphicFramePr>
          <p:nvPr/>
        </p:nvGraphicFramePr>
        <p:xfrm>
          <a:off x="3924300" y="920750"/>
          <a:ext cx="458788" cy="441325"/>
        </p:xfrm>
        <a:graphic>
          <a:graphicData uri="http://schemas.openxmlformats.org/presentationml/2006/ole">
            <mc:AlternateContent xmlns:mc="http://schemas.openxmlformats.org/markup-compatibility/2006">
              <mc:Choice xmlns:v="urn:schemas-microsoft-com:vml" Requires="v">
                <p:oleObj spid="_x0000_s109617" name="Equation" r:id="rId5" imgW="215640" imgH="228600" progId="Equation.3">
                  <p:embed/>
                </p:oleObj>
              </mc:Choice>
              <mc:Fallback>
                <p:oleObj name="Equation" r:id="rId5" imgW="215640" imgH="2286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4300" y="920750"/>
                        <a:ext cx="458788"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973" name="Object 5"/>
          <p:cNvGraphicFramePr>
            <a:graphicFrameLocks noChangeAspect="1"/>
          </p:cNvGraphicFramePr>
          <p:nvPr/>
        </p:nvGraphicFramePr>
        <p:xfrm>
          <a:off x="5186363" y="919163"/>
          <a:ext cx="2378075" cy="452437"/>
        </p:xfrm>
        <a:graphic>
          <a:graphicData uri="http://schemas.openxmlformats.org/presentationml/2006/ole">
            <mc:AlternateContent xmlns:mc="http://schemas.openxmlformats.org/markup-compatibility/2006">
              <mc:Choice xmlns:v="urn:schemas-microsoft-com:vml" Requires="v">
                <p:oleObj spid="_x0000_s109618" name="Equation" r:id="rId7" imgW="1180800" imgH="228600" progId="Equation.3">
                  <p:embed/>
                </p:oleObj>
              </mc:Choice>
              <mc:Fallback>
                <p:oleObj name="Equation" r:id="rId7" imgW="11808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86363" y="919163"/>
                        <a:ext cx="2378075" cy="452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3974" name="Text Box 6"/>
          <p:cNvSpPr txBox="1">
            <a:spLocks noChangeArrowheads="1"/>
          </p:cNvSpPr>
          <p:nvPr/>
        </p:nvSpPr>
        <p:spPr bwMode="auto">
          <a:xfrm>
            <a:off x="7848600" y="847725"/>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(3-15)</a:t>
            </a:r>
          </a:p>
        </p:txBody>
      </p:sp>
      <p:graphicFrame>
        <p:nvGraphicFramePr>
          <p:cNvPr id="83975" name="Object 7"/>
          <p:cNvGraphicFramePr>
            <a:graphicFrameLocks noChangeAspect="1"/>
          </p:cNvGraphicFramePr>
          <p:nvPr/>
        </p:nvGraphicFramePr>
        <p:xfrm>
          <a:off x="3124200" y="1579563"/>
          <a:ext cx="3089275" cy="411162"/>
        </p:xfrm>
        <a:graphic>
          <a:graphicData uri="http://schemas.openxmlformats.org/presentationml/2006/ole">
            <mc:AlternateContent xmlns:mc="http://schemas.openxmlformats.org/markup-compatibility/2006">
              <mc:Choice xmlns:v="urn:schemas-microsoft-com:vml" Requires="v">
                <p:oleObj spid="_x0000_s109619" name="Equation" r:id="rId9" imgW="1650960" imgH="228600" progId="Equation.3">
                  <p:embed/>
                </p:oleObj>
              </mc:Choice>
              <mc:Fallback>
                <p:oleObj name="Equation" r:id="rId9" imgW="1650960" imgH="2286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24200" y="1579563"/>
                        <a:ext cx="3089275" cy="411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976" name="Object 8"/>
          <p:cNvGraphicFramePr>
            <a:graphicFrameLocks noChangeAspect="1"/>
          </p:cNvGraphicFramePr>
          <p:nvPr/>
        </p:nvGraphicFramePr>
        <p:xfrm>
          <a:off x="7408863" y="1566863"/>
          <a:ext cx="1525587" cy="401637"/>
        </p:xfrm>
        <a:graphic>
          <a:graphicData uri="http://schemas.openxmlformats.org/presentationml/2006/ole">
            <mc:AlternateContent xmlns:mc="http://schemas.openxmlformats.org/markup-compatibility/2006">
              <mc:Choice xmlns:v="urn:schemas-microsoft-com:vml" Requires="v">
                <p:oleObj spid="_x0000_s109620" name="Equation" r:id="rId11" imgW="749160" imgH="228600" progId="Equation.3">
                  <p:embed/>
                </p:oleObj>
              </mc:Choice>
              <mc:Fallback>
                <p:oleObj name="Equation" r:id="rId11" imgW="749160" imgH="228600" progId="Equation.3">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08863" y="1566863"/>
                        <a:ext cx="1525587" cy="401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977" name="Object 9"/>
          <p:cNvGraphicFramePr>
            <a:graphicFrameLocks noChangeAspect="1"/>
          </p:cNvGraphicFramePr>
          <p:nvPr/>
        </p:nvGraphicFramePr>
        <p:xfrm>
          <a:off x="4046538" y="1995488"/>
          <a:ext cx="2386012" cy="442912"/>
        </p:xfrm>
        <a:graphic>
          <a:graphicData uri="http://schemas.openxmlformats.org/presentationml/2006/ole">
            <mc:AlternateContent xmlns:mc="http://schemas.openxmlformats.org/markup-compatibility/2006">
              <mc:Choice xmlns:v="urn:schemas-microsoft-com:vml" Requires="v">
                <p:oleObj spid="_x0000_s109621" name="Equation" r:id="rId13" imgW="1282680" imgH="228600" progId="Equation.3">
                  <p:embed/>
                </p:oleObj>
              </mc:Choice>
              <mc:Fallback>
                <p:oleObj name="Equation" r:id="rId13" imgW="1282680" imgH="228600" progId="Equation.3">
                  <p:embed/>
                  <p:pic>
                    <p:nvPicPr>
                      <p:cNvPr id="0" name="Object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046538" y="1995488"/>
                        <a:ext cx="2386012" cy="442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978" name="Object 10"/>
          <p:cNvGraphicFramePr>
            <a:graphicFrameLocks noChangeAspect="1"/>
          </p:cNvGraphicFramePr>
          <p:nvPr/>
        </p:nvGraphicFramePr>
        <p:xfrm>
          <a:off x="827088" y="3101975"/>
          <a:ext cx="3552825" cy="428625"/>
        </p:xfrm>
        <a:graphic>
          <a:graphicData uri="http://schemas.openxmlformats.org/presentationml/2006/ole">
            <mc:AlternateContent xmlns:mc="http://schemas.openxmlformats.org/markup-compatibility/2006">
              <mc:Choice xmlns:v="urn:schemas-microsoft-com:vml" Requires="v">
                <p:oleObj spid="_x0000_s109622" name="Equation" r:id="rId15" imgW="1625400" imgH="215640" progId="Equation.3">
                  <p:embed/>
                </p:oleObj>
              </mc:Choice>
              <mc:Fallback>
                <p:oleObj name="Equation" r:id="rId15" imgW="1625400" imgH="215640" progId="Equation.3">
                  <p:embed/>
                  <p:pic>
                    <p:nvPicPr>
                      <p:cNvPr id="0" name="Object 1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27088" y="3101975"/>
                        <a:ext cx="3552825"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3979" name="Text Box 11"/>
          <p:cNvSpPr txBox="1">
            <a:spLocks noChangeArrowheads="1"/>
          </p:cNvSpPr>
          <p:nvPr/>
        </p:nvSpPr>
        <p:spPr bwMode="auto">
          <a:xfrm>
            <a:off x="7924800" y="295275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(3-16)</a:t>
            </a:r>
          </a:p>
        </p:txBody>
      </p:sp>
      <p:graphicFrame>
        <p:nvGraphicFramePr>
          <p:cNvPr id="83980" name="Object 12"/>
          <p:cNvGraphicFramePr>
            <a:graphicFrameLocks noChangeAspect="1"/>
          </p:cNvGraphicFramePr>
          <p:nvPr/>
        </p:nvGraphicFramePr>
        <p:xfrm>
          <a:off x="1598613" y="3708400"/>
          <a:ext cx="3751262" cy="398463"/>
        </p:xfrm>
        <a:graphic>
          <a:graphicData uri="http://schemas.openxmlformats.org/presentationml/2006/ole">
            <mc:AlternateContent xmlns:mc="http://schemas.openxmlformats.org/markup-compatibility/2006">
              <mc:Choice xmlns:v="urn:schemas-microsoft-com:vml" Requires="v">
                <p:oleObj spid="_x0000_s109623" name="Equation" r:id="rId17" imgW="1993680" imgH="215640" progId="Equation.3">
                  <p:embed/>
                </p:oleObj>
              </mc:Choice>
              <mc:Fallback>
                <p:oleObj name="Equation" r:id="rId17" imgW="1993680" imgH="215640" progId="Equation.3">
                  <p:embed/>
                  <p:pic>
                    <p:nvPicPr>
                      <p:cNvPr id="0" name="Object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598613" y="3708400"/>
                        <a:ext cx="3751262"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981" name="Object 13"/>
          <p:cNvGraphicFramePr>
            <a:graphicFrameLocks noChangeAspect="1"/>
          </p:cNvGraphicFramePr>
          <p:nvPr/>
        </p:nvGraphicFramePr>
        <p:xfrm>
          <a:off x="922338" y="4779963"/>
          <a:ext cx="5753100" cy="419100"/>
        </p:xfrm>
        <a:graphic>
          <a:graphicData uri="http://schemas.openxmlformats.org/presentationml/2006/ole">
            <mc:AlternateContent xmlns:mc="http://schemas.openxmlformats.org/markup-compatibility/2006">
              <mc:Choice xmlns:v="urn:schemas-microsoft-com:vml" Requires="v">
                <p:oleObj spid="_x0000_s109624" name="Equation" r:id="rId19" imgW="2908080" imgH="215640" progId="Equation.3">
                  <p:embed/>
                </p:oleObj>
              </mc:Choice>
              <mc:Fallback>
                <p:oleObj name="Equation" r:id="rId19" imgW="2908080" imgH="215640" progId="Equation.3">
                  <p:embed/>
                  <p:pic>
                    <p:nvPicPr>
                      <p:cNvPr id="0" name="Object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922338" y="4779963"/>
                        <a:ext cx="5753100"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3982" name="Text Box 14"/>
          <p:cNvSpPr txBox="1">
            <a:spLocks noChangeArrowheads="1"/>
          </p:cNvSpPr>
          <p:nvPr/>
        </p:nvSpPr>
        <p:spPr bwMode="auto">
          <a:xfrm>
            <a:off x="7924800" y="470535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(3-17)</a:t>
            </a:r>
          </a:p>
        </p:txBody>
      </p:sp>
      <p:graphicFrame>
        <p:nvGraphicFramePr>
          <p:cNvPr id="83983" name="Object 15"/>
          <p:cNvGraphicFramePr>
            <a:graphicFrameLocks noChangeAspect="1"/>
          </p:cNvGraphicFramePr>
          <p:nvPr/>
        </p:nvGraphicFramePr>
        <p:xfrm>
          <a:off x="4183063" y="5443538"/>
          <a:ext cx="1957387" cy="357187"/>
        </p:xfrm>
        <a:graphic>
          <a:graphicData uri="http://schemas.openxmlformats.org/presentationml/2006/ole">
            <mc:AlternateContent xmlns:mc="http://schemas.openxmlformats.org/markup-compatibility/2006">
              <mc:Choice xmlns:v="urn:schemas-microsoft-com:vml" Requires="v">
                <p:oleObj spid="_x0000_s109625" name="Equation" r:id="rId21" imgW="1054080" imgH="215640" progId="Equation.3">
                  <p:embed/>
                </p:oleObj>
              </mc:Choice>
              <mc:Fallback>
                <p:oleObj name="Equation" r:id="rId21" imgW="1054080" imgH="215640" progId="Equation.3">
                  <p:embed/>
                  <p:pic>
                    <p:nvPicPr>
                      <p:cNvPr id="0" name="Object 1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183063" y="5443538"/>
                        <a:ext cx="1957387" cy="357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984" name="Object 16"/>
          <p:cNvGraphicFramePr>
            <a:graphicFrameLocks noChangeAspect="1"/>
          </p:cNvGraphicFramePr>
          <p:nvPr/>
        </p:nvGraphicFramePr>
        <p:xfrm>
          <a:off x="1916113" y="5457825"/>
          <a:ext cx="1506537" cy="357188"/>
        </p:xfrm>
        <a:graphic>
          <a:graphicData uri="http://schemas.openxmlformats.org/presentationml/2006/ole">
            <mc:AlternateContent xmlns:mc="http://schemas.openxmlformats.org/markup-compatibility/2006">
              <mc:Choice xmlns:v="urn:schemas-microsoft-com:vml" Requires="v">
                <p:oleObj spid="_x0000_s109626" name="Equation" r:id="rId23" imgW="812520" imgH="215640" progId="Equation.3">
                  <p:embed/>
                </p:oleObj>
              </mc:Choice>
              <mc:Fallback>
                <p:oleObj name="Equation" r:id="rId23" imgW="812520" imgH="215640" progId="Equation.3">
                  <p:embed/>
                  <p:pic>
                    <p:nvPicPr>
                      <p:cNvPr id="0" name="Object 1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916113" y="5457825"/>
                        <a:ext cx="1506537"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985" name="Object 17"/>
          <p:cNvGraphicFramePr>
            <a:graphicFrameLocks noChangeAspect="1"/>
          </p:cNvGraphicFramePr>
          <p:nvPr/>
        </p:nvGraphicFramePr>
        <p:xfrm>
          <a:off x="6888163" y="5867400"/>
          <a:ext cx="1628775" cy="357188"/>
        </p:xfrm>
        <a:graphic>
          <a:graphicData uri="http://schemas.openxmlformats.org/presentationml/2006/ole">
            <mc:AlternateContent xmlns:mc="http://schemas.openxmlformats.org/markup-compatibility/2006">
              <mc:Choice xmlns:v="urn:schemas-microsoft-com:vml" Requires="v">
                <p:oleObj spid="_x0000_s109627" name="Equation" r:id="rId25" imgW="876240" imgH="215640" progId="Equation.3">
                  <p:embed/>
                </p:oleObj>
              </mc:Choice>
              <mc:Fallback>
                <p:oleObj name="Equation" r:id="rId25" imgW="876240" imgH="215640" progId="Equation.3">
                  <p:embed/>
                  <p:pic>
                    <p:nvPicPr>
                      <p:cNvPr id="0" name="Object 17"/>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888163" y="5867400"/>
                        <a:ext cx="1628775"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3986" name="Text Box 18"/>
          <p:cNvSpPr txBox="1">
            <a:spLocks noChangeArrowheads="1"/>
          </p:cNvSpPr>
          <p:nvPr/>
        </p:nvSpPr>
        <p:spPr bwMode="auto">
          <a:xfrm>
            <a:off x="7924800"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endParaRPr lang="tr-TR" altLang="tr-TR" sz="1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2"/>
          <p:cNvSpPr>
            <a:spLocks noGrp="1"/>
          </p:cNvSpPr>
          <p:nvPr>
            <p:ph type="sldNum" sz="quarter" idx="11"/>
          </p:nvPr>
        </p:nvSpPr>
        <p:spPr/>
        <p:txBody>
          <a:bodyPr/>
          <a:lstStyle/>
          <a:p>
            <a:fld id="{D48EE97D-D99F-4571-B417-7BEE84BD0E57}" type="slidenum">
              <a:rPr lang="en-US" altLang="tr-TR"/>
              <a:pPr/>
              <a:t>9</a:t>
            </a:fld>
            <a:endParaRPr lang="en-US" altLang="tr-TR"/>
          </a:p>
        </p:txBody>
      </p:sp>
      <p:sp>
        <p:nvSpPr>
          <p:cNvPr id="84994" name="Text Box 2"/>
          <p:cNvSpPr txBox="1">
            <a:spLocks noChangeArrowheads="1"/>
          </p:cNvSpPr>
          <p:nvPr/>
        </p:nvSpPr>
        <p:spPr bwMode="auto">
          <a:xfrm>
            <a:off x="152400" y="158750"/>
            <a:ext cx="8763000" cy="586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sz="2800"/>
              <a:t>(vii) </a:t>
            </a:r>
          </a:p>
          <a:p>
            <a:r>
              <a:rPr lang="en-US" altLang="tr-TR" sz="2800"/>
              <a:t>Let                           and              From (3-17)</a:t>
            </a:r>
          </a:p>
          <a:p>
            <a:endParaRPr lang="en-US" altLang="tr-TR" sz="2800"/>
          </a:p>
          <a:p>
            <a:r>
              <a:rPr lang="en-US" altLang="tr-TR" sz="2800"/>
              <a:t>or</a:t>
            </a:r>
          </a:p>
          <a:p>
            <a:endParaRPr lang="en-US" altLang="tr-TR" sz="2800"/>
          </a:p>
          <a:p>
            <a:r>
              <a:rPr lang="en-US" altLang="tr-TR" sz="2800"/>
              <a:t>According to (3-14),               the limit of           as             from the right always exists and equals            However the left limit value             need not equal             Thus         need not be continuous from the left. At a discontinuity point of the distribution, the left and right limits are different, and from (3-20)</a:t>
            </a:r>
          </a:p>
        </p:txBody>
      </p:sp>
      <p:graphicFrame>
        <p:nvGraphicFramePr>
          <p:cNvPr id="84995" name="Object 3"/>
          <p:cNvGraphicFramePr>
            <a:graphicFrameLocks noChangeAspect="1"/>
          </p:cNvGraphicFramePr>
          <p:nvPr/>
        </p:nvGraphicFramePr>
        <p:xfrm>
          <a:off x="1030288" y="254000"/>
          <a:ext cx="3846512" cy="431800"/>
        </p:xfrm>
        <a:graphic>
          <a:graphicData uri="http://schemas.openxmlformats.org/presentationml/2006/ole">
            <mc:AlternateContent xmlns:mc="http://schemas.openxmlformats.org/markup-compatibility/2006">
              <mc:Choice xmlns:v="urn:schemas-microsoft-com:vml" Requires="v">
                <p:oleObj spid="_x0000_s110644" name="Equation" r:id="rId3" imgW="1942920" imgH="228600" progId="Equation.3">
                  <p:embed/>
                </p:oleObj>
              </mc:Choice>
              <mc:Fallback>
                <p:oleObj name="Equation" r:id="rId3" imgW="1942920" imgH="228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0288" y="254000"/>
                        <a:ext cx="3846512"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4996" name="Text Box 4"/>
          <p:cNvSpPr txBox="1">
            <a:spLocks noChangeArrowheads="1"/>
          </p:cNvSpPr>
          <p:nvPr/>
        </p:nvSpPr>
        <p:spPr bwMode="auto">
          <a:xfrm>
            <a:off x="7848600" y="2286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(3-18)</a:t>
            </a:r>
          </a:p>
        </p:txBody>
      </p:sp>
      <p:graphicFrame>
        <p:nvGraphicFramePr>
          <p:cNvPr id="84997" name="Object 5"/>
          <p:cNvGraphicFramePr>
            <a:graphicFrameLocks noChangeAspect="1"/>
          </p:cNvGraphicFramePr>
          <p:nvPr/>
        </p:nvGraphicFramePr>
        <p:xfrm>
          <a:off x="795338" y="890588"/>
          <a:ext cx="2166937" cy="419100"/>
        </p:xfrm>
        <a:graphic>
          <a:graphicData uri="http://schemas.openxmlformats.org/presentationml/2006/ole">
            <mc:AlternateContent xmlns:mc="http://schemas.openxmlformats.org/markup-compatibility/2006">
              <mc:Choice xmlns:v="urn:schemas-microsoft-com:vml" Requires="v">
                <p:oleObj spid="_x0000_s110645" name="Equation" r:id="rId5" imgW="1104840" imgH="215640" progId="Equation.3">
                  <p:embed/>
                </p:oleObj>
              </mc:Choice>
              <mc:Fallback>
                <p:oleObj name="Equation" r:id="rId5" imgW="1104840" imgH="21564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5338" y="890588"/>
                        <a:ext cx="2166937"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4998" name="Object 6"/>
          <p:cNvGraphicFramePr>
            <a:graphicFrameLocks noChangeAspect="1"/>
          </p:cNvGraphicFramePr>
          <p:nvPr/>
        </p:nvGraphicFramePr>
        <p:xfrm>
          <a:off x="3776663" y="882650"/>
          <a:ext cx="955675" cy="407988"/>
        </p:xfrm>
        <a:graphic>
          <a:graphicData uri="http://schemas.openxmlformats.org/presentationml/2006/ole">
            <mc:AlternateContent xmlns:mc="http://schemas.openxmlformats.org/markup-compatibility/2006">
              <mc:Choice xmlns:v="urn:schemas-microsoft-com:vml" Requires="v">
                <p:oleObj spid="_x0000_s110646" name="Equation" r:id="rId7" imgW="444240" imgH="215640" progId="Equation.3">
                  <p:embed/>
                </p:oleObj>
              </mc:Choice>
              <mc:Fallback>
                <p:oleObj name="Equation" r:id="rId7" imgW="444240" imgH="21564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76663" y="882650"/>
                        <a:ext cx="955675" cy="407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4999" name="Object 7"/>
          <p:cNvGraphicFramePr>
            <a:graphicFrameLocks noChangeAspect="1"/>
          </p:cNvGraphicFramePr>
          <p:nvPr/>
        </p:nvGraphicFramePr>
        <p:xfrm>
          <a:off x="1214438" y="1512888"/>
          <a:ext cx="6357937" cy="544512"/>
        </p:xfrm>
        <a:graphic>
          <a:graphicData uri="http://schemas.openxmlformats.org/presentationml/2006/ole">
            <mc:AlternateContent xmlns:mc="http://schemas.openxmlformats.org/markup-compatibility/2006">
              <mc:Choice xmlns:v="urn:schemas-microsoft-com:vml" Requires="v">
                <p:oleObj spid="_x0000_s110647" name="Equation" r:id="rId9" imgW="3060360" imgH="279360" progId="Equation.3">
                  <p:embed/>
                </p:oleObj>
              </mc:Choice>
              <mc:Fallback>
                <p:oleObj name="Equation" r:id="rId9" imgW="3060360" imgH="27936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14438" y="1512888"/>
                        <a:ext cx="6357937" cy="544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5000" name="Text Box 8"/>
          <p:cNvSpPr txBox="1">
            <a:spLocks noChangeArrowheads="1"/>
          </p:cNvSpPr>
          <p:nvPr/>
        </p:nvSpPr>
        <p:spPr bwMode="auto">
          <a:xfrm>
            <a:off x="7924800" y="1524000"/>
            <a:ext cx="1054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(3-19)</a:t>
            </a:r>
          </a:p>
        </p:txBody>
      </p:sp>
      <p:graphicFrame>
        <p:nvGraphicFramePr>
          <p:cNvPr id="85001" name="Object 9"/>
          <p:cNvGraphicFramePr>
            <a:graphicFrameLocks noChangeAspect="1"/>
          </p:cNvGraphicFramePr>
          <p:nvPr/>
        </p:nvGraphicFramePr>
        <p:xfrm>
          <a:off x="2271713" y="2630488"/>
          <a:ext cx="4194175" cy="444500"/>
        </p:xfrm>
        <a:graphic>
          <a:graphicData uri="http://schemas.openxmlformats.org/presentationml/2006/ole">
            <mc:AlternateContent xmlns:mc="http://schemas.openxmlformats.org/markup-compatibility/2006">
              <mc:Choice xmlns:v="urn:schemas-microsoft-com:vml" Requires="v">
                <p:oleObj spid="_x0000_s110648" name="Equation" r:id="rId11" imgW="2019240" imgH="228600" progId="Equation.3">
                  <p:embed/>
                </p:oleObj>
              </mc:Choice>
              <mc:Fallback>
                <p:oleObj name="Equation" r:id="rId11" imgW="2019240" imgH="2286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71713" y="2630488"/>
                        <a:ext cx="41941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5002" name="Text Box 10"/>
          <p:cNvSpPr txBox="1">
            <a:spLocks noChangeArrowheads="1"/>
          </p:cNvSpPr>
          <p:nvPr/>
        </p:nvSpPr>
        <p:spPr bwMode="auto">
          <a:xfrm>
            <a:off x="7924800" y="2514600"/>
            <a:ext cx="1028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(3-20)</a:t>
            </a:r>
          </a:p>
        </p:txBody>
      </p:sp>
      <p:graphicFrame>
        <p:nvGraphicFramePr>
          <p:cNvPr id="85003" name="Object 11"/>
          <p:cNvGraphicFramePr>
            <a:graphicFrameLocks noChangeAspect="1"/>
          </p:cNvGraphicFramePr>
          <p:nvPr/>
        </p:nvGraphicFramePr>
        <p:xfrm>
          <a:off x="3302000" y="3397250"/>
          <a:ext cx="1082675" cy="468313"/>
        </p:xfrm>
        <a:graphic>
          <a:graphicData uri="http://schemas.openxmlformats.org/presentationml/2006/ole">
            <mc:AlternateContent xmlns:mc="http://schemas.openxmlformats.org/markup-compatibility/2006">
              <mc:Choice xmlns:v="urn:schemas-microsoft-com:vml" Requires="v">
                <p:oleObj spid="_x0000_s110649" name="Equation" r:id="rId13" imgW="520560" imgH="241200" progId="Equation.3">
                  <p:embed/>
                </p:oleObj>
              </mc:Choice>
              <mc:Fallback>
                <p:oleObj name="Equation" r:id="rId13" imgW="520560" imgH="241200"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302000" y="3397250"/>
                        <a:ext cx="1082675" cy="468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04" name="Object 12"/>
          <p:cNvGraphicFramePr>
            <a:graphicFrameLocks noChangeAspect="1"/>
          </p:cNvGraphicFramePr>
          <p:nvPr/>
        </p:nvGraphicFramePr>
        <p:xfrm>
          <a:off x="6151563" y="3459163"/>
          <a:ext cx="869950" cy="417512"/>
        </p:xfrm>
        <a:graphic>
          <a:graphicData uri="http://schemas.openxmlformats.org/presentationml/2006/ole">
            <mc:AlternateContent xmlns:mc="http://schemas.openxmlformats.org/markup-compatibility/2006">
              <mc:Choice xmlns:v="urn:schemas-microsoft-com:vml" Requires="v">
                <p:oleObj spid="_x0000_s110650" name="Equation" r:id="rId15" imgW="419040" imgH="215640" progId="Equation.3">
                  <p:embed/>
                </p:oleObj>
              </mc:Choice>
              <mc:Fallback>
                <p:oleObj name="Equation" r:id="rId15" imgW="419040" imgH="215640" progId="Equation.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51563" y="3459163"/>
                        <a:ext cx="869950" cy="417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05" name="Object 13"/>
          <p:cNvGraphicFramePr>
            <a:graphicFrameLocks noChangeAspect="1"/>
          </p:cNvGraphicFramePr>
          <p:nvPr/>
        </p:nvGraphicFramePr>
        <p:xfrm>
          <a:off x="7462838" y="3409950"/>
          <a:ext cx="949325" cy="446088"/>
        </p:xfrm>
        <a:graphic>
          <a:graphicData uri="http://schemas.openxmlformats.org/presentationml/2006/ole">
            <mc:AlternateContent xmlns:mc="http://schemas.openxmlformats.org/markup-compatibility/2006">
              <mc:Choice xmlns:v="urn:schemas-microsoft-com:vml" Requires="v">
                <p:oleObj spid="_x0000_s110651" name="Equation" r:id="rId17" imgW="457200" imgH="228600" progId="Equation.3">
                  <p:embed/>
                </p:oleObj>
              </mc:Choice>
              <mc:Fallback>
                <p:oleObj name="Equation" r:id="rId17" imgW="457200" imgH="228600" progId="Equation.3">
                  <p:embed/>
                  <p:pic>
                    <p:nvPicPr>
                      <p:cNvPr id="0" name="Object 1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462838" y="3409950"/>
                        <a:ext cx="949325" cy="446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06" name="Object 14"/>
          <p:cNvGraphicFramePr>
            <a:graphicFrameLocks noChangeAspect="1"/>
          </p:cNvGraphicFramePr>
          <p:nvPr/>
        </p:nvGraphicFramePr>
        <p:xfrm>
          <a:off x="5832475" y="3881438"/>
          <a:ext cx="1025525" cy="446087"/>
        </p:xfrm>
        <a:graphic>
          <a:graphicData uri="http://schemas.openxmlformats.org/presentationml/2006/ole">
            <mc:AlternateContent xmlns:mc="http://schemas.openxmlformats.org/markup-compatibility/2006">
              <mc:Choice xmlns:v="urn:schemas-microsoft-com:vml" Requires="v">
                <p:oleObj spid="_x0000_s110652" name="Equation" r:id="rId19" imgW="495000" imgH="228600" progId="Equation.3">
                  <p:embed/>
                </p:oleObj>
              </mc:Choice>
              <mc:Fallback>
                <p:oleObj name="Equation" r:id="rId19" imgW="495000" imgH="228600" progId="Equation.3">
                  <p:embed/>
                  <p:pic>
                    <p:nvPicPr>
                      <p:cNvPr id="0" name="Object 1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832475" y="3881438"/>
                        <a:ext cx="1025525" cy="446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07" name="Object 15"/>
          <p:cNvGraphicFramePr>
            <a:graphicFrameLocks noChangeAspect="1"/>
          </p:cNvGraphicFramePr>
          <p:nvPr/>
        </p:nvGraphicFramePr>
        <p:xfrm>
          <a:off x="2374900" y="4256088"/>
          <a:ext cx="1000125" cy="468312"/>
        </p:xfrm>
        <a:graphic>
          <a:graphicData uri="http://schemas.openxmlformats.org/presentationml/2006/ole">
            <mc:AlternateContent xmlns:mc="http://schemas.openxmlformats.org/markup-compatibility/2006">
              <mc:Choice xmlns:v="urn:schemas-microsoft-com:vml" Requires="v">
                <p:oleObj spid="_x0000_s110653" name="Equation" r:id="rId21" imgW="482400" imgH="241200" progId="Equation.3">
                  <p:embed/>
                </p:oleObj>
              </mc:Choice>
              <mc:Fallback>
                <p:oleObj name="Equation" r:id="rId21" imgW="482400" imgH="241200" progId="Equation.3">
                  <p:embed/>
                  <p:pic>
                    <p:nvPicPr>
                      <p:cNvPr id="0" name="Object 1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374900" y="4256088"/>
                        <a:ext cx="1000125" cy="468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08" name="Object 16"/>
          <p:cNvGraphicFramePr>
            <a:graphicFrameLocks noChangeAspect="1"/>
          </p:cNvGraphicFramePr>
          <p:nvPr/>
        </p:nvGraphicFramePr>
        <p:xfrm>
          <a:off x="5629275" y="4314825"/>
          <a:ext cx="1025525" cy="446088"/>
        </p:xfrm>
        <a:graphic>
          <a:graphicData uri="http://schemas.openxmlformats.org/presentationml/2006/ole">
            <mc:AlternateContent xmlns:mc="http://schemas.openxmlformats.org/markup-compatibility/2006">
              <mc:Choice xmlns:v="urn:schemas-microsoft-com:vml" Requires="v">
                <p:oleObj spid="_x0000_s110654" name="Equation" r:id="rId23" imgW="495000" imgH="228600" progId="Equation.3">
                  <p:embed/>
                </p:oleObj>
              </mc:Choice>
              <mc:Fallback>
                <p:oleObj name="Equation" r:id="rId23" imgW="495000" imgH="228600" progId="Equation.3">
                  <p:embed/>
                  <p:pic>
                    <p:nvPicPr>
                      <p:cNvPr id="0" name="Object 1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629275" y="4314825"/>
                        <a:ext cx="1025525" cy="446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09" name="Object 17"/>
          <p:cNvGraphicFramePr>
            <a:graphicFrameLocks noChangeAspect="1"/>
          </p:cNvGraphicFramePr>
          <p:nvPr/>
        </p:nvGraphicFramePr>
        <p:xfrm>
          <a:off x="7521575" y="4306888"/>
          <a:ext cx="869950" cy="417512"/>
        </p:xfrm>
        <a:graphic>
          <a:graphicData uri="http://schemas.openxmlformats.org/presentationml/2006/ole">
            <mc:AlternateContent xmlns:mc="http://schemas.openxmlformats.org/markup-compatibility/2006">
              <mc:Choice xmlns:v="urn:schemas-microsoft-com:vml" Requires="v">
                <p:oleObj spid="_x0000_s110655" name="Equation" r:id="rId24" imgW="419040" imgH="215640" progId="Equation.3">
                  <p:embed/>
                </p:oleObj>
              </mc:Choice>
              <mc:Fallback>
                <p:oleObj name="Equation" r:id="rId24" imgW="419040" imgH="215640" progId="Equation.3">
                  <p:embed/>
                  <p:pic>
                    <p:nvPicPr>
                      <p:cNvPr id="0" name="Object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521575" y="4306888"/>
                        <a:ext cx="869950" cy="417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10" name="Object 18"/>
          <p:cNvGraphicFramePr>
            <a:graphicFrameLocks noChangeAspect="1"/>
          </p:cNvGraphicFramePr>
          <p:nvPr/>
        </p:nvGraphicFramePr>
        <p:xfrm>
          <a:off x="1770063" y="6069013"/>
          <a:ext cx="4879975" cy="466725"/>
        </p:xfrm>
        <a:graphic>
          <a:graphicData uri="http://schemas.openxmlformats.org/presentationml/2006/ole">
            <mc:AlternateContent xmlns:mc="http://schemas.openxmlformats.org/markup-compatibility/2006">
              <mc:Choice xmlns:v="urn:schemas-microsoft-com:vml" Requires="v">
                <p:oleObj spid="_x0000_s110656" name="Equation" r:id="rId25" imgW="2349360" imgH="241200" progId="Equation.3">
                  <p:embed/>
                </p:oleObj>
              </mc:Choice>
              <mc:Fallback>
                <p:oleObj name="Equation" r:id="rId25" imgW="2349360" imgH="241200" progId="Equation.3">
                  <p:embed/>
                  <p:pic>
                    <p:nvPicPr>
                      <p:cNvPr id="0" name="Object 18"/>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770063" y="6069013"/>
                        <a:ext cx="4879975"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5011" name="Text Box 19"/>
          <p:cNvSpPr txBox="1">
            <a:spLocks noChangeArrowheads="1"/>
          </p:cNvSpPr>
          <p:nvPr/>
        </p:nvSpPr>
        <p:spPr bwMode="auto">
          <a:xfrm>
            <a:off x="7162800" y="60198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tr-TR"/>
              <a:t>(3-21)</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altLang="tr-TR"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altLang="tr-TR"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Designs\Contemporary Portrait.pot</Template>
  <TotalTime>20550</TotalTime>
  <Words>1542</Words>
  <Application>Microsoft Office PowerPoint</Application>
  <PresentationFormat>On-screen Show (4:3)</PresentationFormat>
  <Paragraphs>234</Paragraphs>
  <Slides>23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8" baseType="lpstr">
      <vt:lpstr>Arial</vt:lpstr>
      <vt:lpstr>Symbol</vt:lpstr>
      <vt:lpstr>Times New Roman</vt:lpstr>
      <vt:lpstr>Blank Presentation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Poly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Outline</dc:title>
  <dc:creator>S. U. Pillai</dc:creator>
  <cp:lastModifiedBy>user</cp:lastModifiedBy>
  <cp:revision>179</cp:revision>
  <cp:lastPrinted>1999-09-09T23:13:46Z</cp:lastPrinted>
  <dcterms:created xsi:type="dcterms:W3CDTF">1998-11-04T21:12:22Z</dcterms:created>
  <dcterms:modified xsi:type="dcterms:W3CDTF">2020-04-01T08:31:58Z</dcterms:modified>
</cp:coreProperties>
</file>